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7" r:id="rId6"/>
    <p:sldId id="268" r:id="rId7"/>
    <p:sldId id="260" r:id="rId8"/>
    <p:sldId id="269" r:id="rId9"/>
    <p:sldId id="261" r:id="rId10"/>
    <p:sldId id="262" r:id="rId11"/>
    <p:sldId id="263" r:id="rId12"/>
    <p:sldId id="264" r:id="rId13"/>
    <p:sldId id="265" r:id="rId14"/>
    <p:sldId id="270" r:id="rId15"/>
    <p:sldId id="271" r:id="rId16"/>
    <p:sldId id="272"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7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xfrm>
            <a:off x="1143000" y="685800"/>
            <a:ext cx="4572000" cy="3429000"/>
          </a:xfrm>
          <a:prstGeom prst="rect">
            <a:avLst/>
          </a:prstGeom>
        </p:spPr>
        <p:txBody>
          <a:bodyPr/>
          <a:lstStyle/>
          <a:p>
            <a:endParaRPr/>
          </a:p>
        </p:txBody>
      </p:sp>
      <p:sp>
        <p:nvSpPr>
          <p:cNvPr id="509" name="Shape 5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20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Title Text"/>
          <p:cNvSpPr txBox="1">
            <a:spLocks noGrp="1"/>
          </p:cNvSpPr>
          <p:nvPr>
            <p:ph type="title"/>
          </p:nvPr>
        </p:nvSpPr>
        <p:spPr>
          <a:xfrm>
            <a:off x="914400" y="1122362"/>
            <a:ext cx="103632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1"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1"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3_Custom Layout">
    <p:spTree>
      <p:nvGrpSpPr>
        <p:cNvPr id="1" name=""/>
        <p:cNvGrpSpPr/>
        <p:nvPr/>
      </p:nvGrpSpPr>
      <p:grpSpPr>
        <a:xfrm>
          <a:off x="0" y="0"/>
          <a:ext cx="0" cy="0"/>
          <a:chOff x="0" y="0"/>
          <a:chExt cx="0" cy="0"/>
        </a:xfrm>
      </p:grpSpPr>
      <p:sp>
        <p:nvSpPr>
          <p:cNvPr id="110" name="Picture Placeholder 9"/>
          <p:cNvSpPr>
            <a:spLocks noGrp="1"/>
          </p:cNvSpPr>
          <p:nvPr>
            <p:ph type="pic" sz="quarter" idx="13"/>
          </p:nvPr>
        </p:nvSpPr>
        <p:spPr>
          <a:xfrm>
            <a:off x="5562598" y="3891624"/>
            <a:ext cx="5223936" cy="2175934"/>
          </a:xfrm>
          <a:prstGeom prst="rect">
            <a:avLst/>
          </a:prstGeom>
        </p:spPr>
        <p:txBody>
          <a:bodyPr lIns="91439" rIns="91439">
            <a:noAutofit/>
          </a:bodyPr>
          <a:lstStyle/>
          <a:p>
            <a:endParaRPr/>
          </a:p>
        </p:txBody>
      </p:sp>
      <p:sp>
        <p:nvSpPr>
          <p:cNvPr id="111" name="Picture Placeholder 14"/>
          <p:cNvSpPr>
            <a:spLocks noGrp="1"/>
          </p:cNvSpPr>
          <p:nvPr>
            <p:ph type="pic" sz="quarter" idx="14"/>
          </p:nvPr>
        </p:nvSpPr>
        <p:spPr>
          <a:xfrm>
            <a:off x="4258875" y="1054242"/>
            <a:ext cx="1472917" cy="1388536"/>
          </a:xfrm>
          <a:prstGeom prst="rect">
            <a:avLst/>
          </a:prstGeom>
        </p:spPr>
        <p:txBody>
          <a:bodyPr lIns="91439" rIns="91439">
            <a:noAutofit/>
          </a:bodyPr>
          <a:lstStyle/>
          <a:p>
            <a:endParaRPr/>
          </a:p>
        </p:txBody>
      </p:sp>
      <p:sp>
        <p:nvSpPr>
          <p:cNvPr id="112" name="矩形 3"/>
          <p:cNvSpPr txBox="1"/>
          <p:nvPr/>
        </p:nvSpPr>
        <p:spPr>
          <a:xfrm>
            <a:off x="979806" y="2877374"/>
            <a:ext cx="2476413" cy="129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20000"/>
              </a:lnSpc>
              <a:spcBef>
                <a:spcPts val="400"/>
              </a:spcBef>
              <a:defRPr sz="900">
                <a:latin typeface="微软雅黑 Light"/>
                <a:ea typeface="微软雅黑 Light"/>
                <a:cs typeface="微软雅黑 Light"/>
                <a:sym typeface="微软雅黑 Light"/>
              </a:defRPr>
            </a:pPr>
            <a:r>
              <a:t>耳机(Earphones; Headphones; Head-sets; Earpieces)是一对转换单元，它接受媒体播放器或接收器所发出的电讯号。</a:t>
            </a:r>
          </a:p>
          <a:p>
            <a:pPr>
              <a:lnSpc>
                <a:spcPct val="120000"/>
              </a:lnSpc>
              <a:spcBef>
                <a:spcPts val="400"/>
              </a:spcBef>
              <a:defRPr sz="900">
                <a:latin typeface="微软雅黑 Light"/>
                <a:ea typeface="微软雅黑 Light"/>
                <a:cs typeface="微软雅黑 Light"/>
                <a:sym typeface="微软雅黑 Light"/>
              </a:defRPr>
            </a:pPr>
            <a:r>
              <a:t>利用贴近耳朵的扬声器将其转化成可以听到的音波。耳机一般是与媒体播放器可分离的，利用一个插头连接。</a:t>
            </a:r>
          </a:p>
        </p:txBody>
      </p:sp>
      <p:sp>
        <p:nvSpPr>
          <p:cNvPr id="113" name="矩形 4"/>
          <p:cNvSpPr txBox="1"/>
          <p:nvPr/>
        </p:nvSpPr>
        <p:spPr>
          <a:xfrm>
            <a:off x="960727" y="1935819"/>
            <a:ext cx="2811174"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309563">
              <a:defRPr sz="1000">
                <a:solidFill>
                  <a:srgbClr val="181717"/>
                </a:solidFill>
                <a:latin typeface="微软雅黑"/>
                <a:ea typeface="微软雅黑"/>
                <a:cs typeface="微软雅黑"/>
                <a:sym typeface="微软雅黑"/>
              </a:defRPr>
            </a:pPr>
            <a:r>
              <a:t>动态切换实现</a:t>
            </a:r>
          </a:p>
          <a:p>
            <a:pPr defTabSz="309563">
              <a:defRPr sz="2400" b="1">
                <a:solidFill>
                  <a:srgbClr val="181717"/>
                </a:solidFill>
                <a:latin typeface="微软雅黑"/>
                <a:ea typeface="微软雅黑"/>
                <a:cs typeface="微软雅黑"/>
                <a:sym typeface="微软雅黑"/>
              </a:defRPr>
            </a:pPr>
            <a:r>
              <a:t>跨页流程图</a:t>
            </a:r>
          </a:p>
        </p:txBody>
      </p:sp>
      <p:sp>
        <p:nvSpPr>
          <p:cNvPr id="114" name="矩形 6"/>
          <p:cNvSpPr/>
          <p:nvPr/>
        </p:nvSpPr>
        <p:spPr>
          <a:xfrm>
            <a:off x="1024212" y="5386987"/>
            <a:ext cx="1193801" cy="403958"/>
          </a:xfrm>
          <a:prstGeom prst="rect">
            <a:avLst/>
          </a:prstGeom>
          <a:solidFill>
            <a:srgbClr val="D0CECE"/>
          </a:solidFill>
          <a:ln w="12700">
            <a:miter lim="400000"/>
          </a:ln>
        </p:spPr>
        <p:txBody>
          <a:bodyPr lIns="45719" rIns="45719" anchor="ctr"/>
          <a:lstStyle/>
          <a:p>
            <a:pPr algn="ctr" defTabSz="619125">
              <a:defRPr sz="2200">
                <a:solidFill>
                  <a:srgbClr val="FFFFFF"/>
                </a:solidFill>
                <a:latin typeface="Helvetica Light"/>
                <a:ea typeface="Helvetica Light"/>
                <a:cs typeface="Helvetica Light"/>
                <a:sym typeface="Helvetica Light"/>
              </a:defRPr>
            </a:pPr>
            <a:endParaRPr/>
          </a:p>
        </p:txBody>
      </p:sp>
      <p:sp>
        <p:nvSpPr>
          <p:cNvPr id="115"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4_Custom Layout">
    <p:spTree>
      <p:nvGrpSpPr>
        <p:cNvPr id="1" name=""/>
        <p:cNvGrpSpPr/>
        <p:nvPr/>
      </p:nvGrpSpPr>
      <p:grpSpPr>
        <a:xfrm>
          <a:off x="0" y="0"/>
          <a:ext cx="0" cy="0"/>
          <a:chOff x="0" y="0"/>
          <a:chExt cx="0" cy="0"/>
        </a:xfrm>
      </p:grpSpPr>
      <p:sp>
        <p:nvSpPr>
          <p:cNvPr id="122" name="Picture Placeholder 14"/>
          <p:cNvSpPr>
            <a:spLocks noGrp="1"/>
          </p:cNvSpPr>
          <p:nvPr>
            <p:ph type="pic" sz="quarter" idx="13"/>
          </p:nvPr>
        </p:nvSpPr>
        <p:spPr>
          <a:xfrm>
            <a:off x="5588000" y="2071634"/>
            <a:ext cx="1600200" cy="2099231"/>
          </a:xfrm>
          <a:prstGeom prst="rect">
            <a:avLst/>
          </a:prstGeom>
        </p:spPr>
        <p:txBody>
          <a:bodyPr lIns="91439" rIns="91439">
            <a:noAutofit/>
          </a:bodyPr>
          <a:lstStyle/>
          <a:p>
            <a:endParaRPr/>
          </a:p>
        </p:txBody>
      </p:sp>
      <p:sp>
        <p:nvSpPr>
          <p:cNvPr id="123" name="Picture Placeholder 16"/>
          <p:cNvSpPr>
            <a:spLocks noGrp="1"/>
          </p:cNvSpPr>
          <p:nvPr>
            <p:ph type="pic" sz="quarter" idx="14"/>
          </p:nvPr>
        </p:nvSpPr>
        <p:spPr>
          <a:xfrm>
            <a:off x="7261256" y="2071634"/>
            <a:ext cx="1600201" cy="1011667"/>
          </a:xfrm>
          <a:prstGeom prst="rect">
            <a:avLst/>
          </a:prstGeom>
        </p:spPr>
        <p:txBody>
          <a:bodyPr lIns="91439" rIns="91439">
            <a:noAutofit/>
          </a:bodyPr>
          <a:lstStyle/>
          <a:p>
            <a:endParaRPr/>
          </a:p>
        </p:txBody>
      </p:sp>
      <p:sp>
        <p:nvSpPr>
          <p:cNvPr id="124" name="Picture Placeholder 17"/>
          <p:cNvSpPr>
            <a:spLocks noGrp="1"/>
          </p:cNvSpPr>
          <p:nvPr>
            <p:ph type="pic" sz="quarter" idx="15"/>
          </p:nvPr>
        </p:nvSpPr>
        <p:spPr>
          <a:xfrm>
            <a:off x="7261256" y="3159199"/>
            <a:ext cx="1600201" cy="1011666"/>
          </a:xfrm>
          <a:prstGeom prst="rect">
            <a:avLst/>
          </a:prstGeom>
        </p:spPr>
        <p:txBody>
          <a:bodyPr lIns="91439" rIns="91439">
            <a:noAutofit/>
          </a:bodyPr>
          <a:lstStyle/>
          <a:p>
            <a:endParaRPr/>
          </a:p>
        </p:txBody>
      </p:sp>
      <p:sp>
        <p:nvSpPr>
          <p:cNvPr id="125" name="Picture Placeholder 15"/>
          <p:cNvSpPr>
            <a:spLocks noGrp="1"/>
          </p:cNvSpPr>
          <p:nvPr>
            <p:ph type="pic" sz="quarter" idx="16"/>
          </p:nvPr>
        </p:nvSpPr>
        <p:spPr>
          <a:xfrm>
            <a:off x="8934512" y="2071634"/>
            <a:ext cx="1852020" cy="2099231"/>
          </a:xfrm>
          <a:prstGeom prst="rect">
            <a:avLst/>
          </a:prstGeom>
        </p:spPr>
        <p:txBody>
          <a:bodyPr lIns="91439" rIns="91439">
            <a:noAutofit/>
          </a:bodyPr>
          <a:lstStyle/>
          <a:p>
            <a:endParaRPr/>
          </a:p>
        </p:txBody>
      </p:sp>
      <p:sp>
        <p:nvSpPr>
          <p:cNvPr id="126" name="矩形 6"/>
          <p:cNvSpPr txBox="1"/>
          <p:nvPr/>
        </p:nvSpPr>
        <p:spPr>
          <a:xfrm>
            <a:off x="979806" y="2877374"/>
            <a:ext cx="2476413" cy="129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20000"/>
              </a:lnSpc>
              <a:spcBef>
                <a:spcPts val="400"/>
              </a:spcBef>
              <a:defRPr sz="900">
                <a:latin typeface="微软雅黑 Light"/>
                <a:ea typeface="微软雅黑 Light"/>
                <a:cs typeface="微软雅黑 Light"/>
                <a:sym typeface="微软雅黑 Light"/>
              </a:defRPr>
            </a:pPr>
            <a:r>
              <a:t>耳机(Earphones; Headphones; Head-sets; Earpieces)是一对转换单元，它接受媒体播放器或接收器所发出的电讯号。</a:t>
            </a:r>
          </a:p>
          <a:p>
            <a:pPr>
              <a:lnSpc>
                <a:spcPct val="120000"/>
              </a:lnSpc>
              <a:spcBef>
                <a:spcPts val="400"/>
              </a:spcBef>
              <a:defRPr sz="900">
                <a:latin typeface="微软雅黑 Light"/>
                <a:ea typeface="微软雅黑 Light"/>
                <a:cs typeface="微软雅黑 Light"/>
                <a:sym typeface="微软雅黑 Light"/>
              </a:defRPr>
            </a:pPr>
            <a:r>
              <a:t>利用贴近耳朵的扬声器将其转化成可以听到的音波。耳机一般是与媒体播放器可分离的，利用一个插头连接。</a:t>
            </a:r>
          </a:p>
        </p:txBody>
      </p:sp>
      <p:sp>
        <p:nvSpPr>
          <p:cNvPr id="127" name="矩形 10"/>
          <p:cNvSpPr txBox="1"/>
          <p:nvPr/>
        </p:nvSpPr>
        <p:spPr>
          <a:xfrm>
            <a:off x="960727" y="1935819"/>
            <a:ext cx="2811174"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309563">
              <a:defRPr sz="1000">
                <a:solidFill>
                  <a:srgbClr val="181717"/>
                </a:solidFill>
                <a:latin typeface="微软雅黑"/>
                <a:ea typeface="微软雅黑"/>
                <a:cs typeface="微软雅黑"/>
                <a:sym typeface="微软雅黑"/>
              </a:defRPr>
            </a:pPr>
            <a:r>
              <a:t>动态切换实现</a:t>
            </a:r>
          </a:p>
          <a:p>
            <a:pPr defTabSz="309563">
              <a:defRPr sz="2400" b="1">
                <a:solidFill>
                  <a:srgbClr val="181717"/>
                </a:solidFill>
                <a:latin typeface="微软雅黑"/>
                <a:ea typeface="微软雅黑"/>
                <a:cs typeface="微软雅黑"/>
                <a:sym typeface="微软雅黑"/>
              </a:defRPr>
            </a:pPr>
            <a:r>
              <a:t>跨页流程图</a:t>
            </a:r>
          </a:p>
        </p:txBody>
      </p:sp>
      <p:sp>
        <p:nvSpPr>
          <p:cNvPr id="128" name="矩形 11"/>
          <p:cNvSpPr/>
          <p:nvPr/>
        </p:nvSpPr>
        <p:spPr>
          <a:xfrm>
            <a:off x="1024212" y="5386987"/>
            <a:ext cx="1193801" cy="403958"/>
          </a:xfrm>
          <a:prstGeom prst="rect">
            <a:avLst/>
          </a:prstGeom>
          <a:solidFill>
            <a:srgbClr val="D0CECE"/>
          </a:solidFill>
          <a:ln w="12700">
            <a:miter lim="400000"/>
          </a:ln>
        </p:spPr>
        <p:txBody>
          <a:bodyPr lIns="45719" rIns="45719" anchor="ctr"/>
          <a:lstStyle/>
          <a:p>
            <a:pPr algn="ctr" defTabSz="619125">
              <a:defRPr sz="2200">
                <a:solidFill>
                  <a:srgbClr val="FFFFFF"/>
                </a:solidFill>
                <a:latin typeface="Helvetica Light"/>
                <a:ea typeface="Helvetica Light"/>
                <a:cs typeface="Helvetica Light"/>
                <a:sym typeface="Helvetica Light"/>
              </a:defRPr>
            </a:pPr>
            <a:endParaRPr/>
          </a:p>
        </p:txBody>
      </p:sp>
      <p:sp>
        <p:nvSpPr>
          <p:cNvPr id="12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25_Custom Layout">
    <p:spTree>
      <p:nvGrpSpPr>
        <p:cNvPr id="1" name=""/>
        <p:cNvGrpSpPr/>
        <p:nvPr/>
      </p:nvGrpSpPr>
      <p:grpSpPr>
        <a:xfrm>
          <a:off x="0" y="0"/>
          <a:ext cx="0" cy="0"/>
          <a:chOff x="0" y="0"/>
          <a:chExt cx="0" cy="0"/>
        </a:xfrm>
      </p:grpSpPr>
      <p:sp>
        <p:nvSpPr>
          <p:cNvPr id="136" name="Picture Placeholder 14"/>
          <p:cNvSpPr>
            <a:spLocks noGrp="1"/>
          </p:cNvSpPr>
          <p:nvPr>
            <p:ph type="pic" sz="quarter" idx="13"/>
          </p:nvPr>
        </p:nvSpPr>
        <p:spPr>
          <a:xfrm>
            <a:off x="4258875" y="4620512"/>
            <a:ext cx="1472917" cy="1388536"/>
          </a:xfrm>
          <a:prstGeom prst="rect">
            <a:avLst/>
          </a:prstGeom>
        </p:spPr>
        <p:txBody>
          <a:bodyPr lIns="91439" rIns="91439">
            <a:noAutofit/>
          </a:bodyPr>
          <a:lstStyle/>
          <a:p>
            <a:endParaRPr/>
          </a:p>
        </p:txBody>
      </p:sp>
      <p:sp>
        <p:nvSpPr>
          <p:cNvPr id="137" name="矩形 2"/>
          <p:cNvSpPr txBox="1"/>
          <p:nvPr/>
        </p:nvSpPr>
        <p:spPr>
          <a:xfrm>
            <a:off x="979806" y="2877374"/>
            <a:ext cx="2476413" cy="129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20000"/>
              </a:lnSpc>
              <a:spcBef>
                <a:spcPts val="400"/>
              </a:spcBef>
              <a:defRPr sz="900">
                <a:latin typeface="微软雅黑 Light"/>
                <a:ea typeface="微软雅黑 Light"/>
                <a:cs typeface="微软雅黑 Light"/>
                <a:sym typeface="微软雅黑 Light"/>
              </a:defRPr>
            </a:pPr>
            <a:r>
              <a:t>耳机(Earphones; Headphones; Head-sets; Earpieces)是一对转换单元，它接受媒体播放器或接收器所发出的电讯号。</a:t>
            </a:r>
          </a:p>
          <a:p>
            <a:pPr>
              <a:lnSpc>
                <a:spcPct val="120000"/>
              </a:lnSpc>
              <a:spcBef>
                <a:spcPts val="400"/>
              </a:spcBef>
              <a:defRPr sz="900">
                <a:latin typeface="微软雅黑 Light"/>
                <a:ea typeface="微软雅黑 Light"/>
                <a:cs typeface="微软雅黑 Light"/>
                <a:sym typeface="微软雅黑 Light"/>
              </a:defRPr>
            </a:pPr>
            <a:r>
              <a:t>利用贴近耳朵的扬声器将其转化成可以听到的音波。耳机一般是与媒体播放器可分离的，利用一个插头连接。</a:t>
            </a:r>
          </a:p>
        </p:txBody>
      </p:sp>
      <p:sp>
        <p:nvSpPr>
          <p:cNvPr id="138" name="矩形 3"/>
          <p:cNvSpPr txBox="1"/>
          <p:nvPr/>
        </p:nvSpPr>
        <p:spPr>
          <a:xfrm>
            <a:off x="960727" y="1935819"/>
            <a:ext cx="2811174"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309563">
              <a:defRPr sz="1000">
                <a:solidFill>
                  <a:srgbClr val="181717"/>
                </a:solidFill>
                <a:latin typeface="微软雅黑"/>
                <a:ea typeface="微软雅黑"/>
                <a:cs typeface="微软雅黑"/>
                <a:sym typeface="微软雅黑"/>
              </a:defRPr>
            </a:pPr>
            <a:r>
              <a:t>动态切换实现</a:t>
            </a:r>
          </a:p>
          <a:p>
            <a:pPr defTabSz="309563">
              <a:defRPr sz="2400" b="1">
                <a:solidFill>
                  <a:srgbClr val="181717"/>
                </a:solidFill>
                <a:latin typeface="微软雅黑"/>
                <a:ea typeface="微软雅黑"/>
                <a:cs typeface="微软雅黑"/>
                <a:sym typeface="微软雅黑"/>
              </a:defRPr>
            </a:pPr>
            <a:r>
              <a:t>跨页流程图</a:t>
            </a:r>
          </a:p>
        </p:txBody>
      </p:sp>
      <p:sp>
        <p:nvSpPr>
          <p:cNvPr id="139" name="矩形 4"/>
          <p:cNvSpPr/>
          <p:nvPr/>
        </p:nvSpPr>
        <p:spPr>
          <a:xfrm>
            <a:off x="1024212" y="5386987"/>
            <a:ext cx="1193801" cy="403958"/>
          </a:xfrm>
          <a:prstGeom prst="rect">
            <a:avLst/>
          </a:prstGeom>
          <a:solidFill>
            <a:srgbClr val="D0CECE"/>
          </a:solidFill>
          <a:ln w="12700">
            <a:miter lim="400000"/>
          </a:ln>
        </p:spPr>
        <p:txBody>
          <a:bodyPr lIns="45719" rIns="45719" anchor="ctr"/>
          <a:lstStyle/>
          <a:p>
            <a:pPr algn="ctr" defTabSz="619125">
              <a:defRPr sz="2200">
                <a:solidFill>
                  <a:srgbClr val="FFFFFF"/>
                </a:solidFill>
                <a:latin typeface="Helvetica Light"/>
                <a:ea typeface="Helvetica Light"/>
                <a:cs typeface="Helvetica Light"/>
                <a:sym typeface="Helvetica Light"/>
              </a:defRPr>
            </a:pPr>
            <a:endParaRPr/>
          </a:p>
        </p:txBody>
      </p:sp>
      <p:sp>
        <p:nvSpPr>
          <p:cNvPr id="140"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 Layout">
    <p:bg>
      <p:bgPr>
        <a:solidFill>
          <a:srgbClr val="FFFFFF"/>
        </a:solidFill>
        <a:effectLst/>
      </p:bgPr>
    </p:bg>
    <p:spTree>
      <p:nvGrpSpPr>
        <p:cNvPr id="1" name=""/>
        <p:cNvGrpSpPr/>
        <p:nvPr/>
      </p:nvGrpSpPr>
      <p:grpSpPr>
        <a:xfrm>
          <a:off x="0" y="0"/>
          <a:ext cx="0" cy="0"/>
          <a:chOff x="0" y="0"/>
          <a:chExt cx="0" cy="0"/>
        </a:xfrm>
      </p:grpSpPr>
      <p:sp>
        <p:nvSpPr>
          <p:cNvPr id="14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Custom Layout">
    <p:bg>
      <p:bgPr>
        <a:solidFill>
          <a:srgbClr val="FFFFFF"/>
        </a:solidFill>
        <a:effectLst/>
      </p:bgPr>
    </p:bg>
    <p:spTree>
      <p:nvGrpSpPr>
        <p:cNvPr id="1" name=""/>
        <p:cNvGrpSpPr/>
        <p:nvPr/>
      </p:nvGrpSpPr>
      <p:grpSpPr>
        <a:xfrm>
          <a:off x="0" y="0"/>
          <a:ext cx="0" cy="0"/>
          <a:chOff x="0" y="0"/>
          <a:chExt cx="0" cy="0"/>
        </a:xfrm>
      </p:grpSpPr>
      <p:sp>
        <p:nvSpPr>
          <p:cNvPr id="154" name="Picture Placeholder 6"/>
          <p:cNvSpPr>
            <a:spLocks noGrp="1"/>
          </p:cNvSpPr>
          <p:nvPr>
            <p:ph type="pic" idx="13"/>
          </p:nvPr>
        </p:nvSpPr>
        <p:spPr>
          <a:xfrm>
            <a:off x="0" y="0"/>
            <a:ext cx="12192000" cy="6858000"/>
          </a:xfrm>
          <a:prstGeom prst="rect">
            <a:avLst/>
          </a:prstGeom>
        </p:spPr>
        <p:txBody>
          <a:bodyPr lIns="91439" rIns="91439">
            <a:noAutofit/>
          </a:bodyPr>
          <a:lstStyle/>
          <a:p>
            <a:endParaRPr/>
          </a:p>
        </p:txBody>
      </p:sp>
      <p:sp>
        <p:nvSpPr>
          <p:cNvPr id="155"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31_Custom Layout">
    <p:bg>
      <p:bgPr>
        <a:solidFill>
          <a:srgbClr val="FFFFFF"/>
        </a:solidFill>
        <a:effectLst/>
      </p:bgPr>
    </p:bg>
    <p:spTree>
      <p:nvGrpSpPr>
        <p:cNvPr id="1" name=""/>
        <p:cNvGrpSpPr/>
        <p:nvPr/>
      </p:nvGrpSpPr>
      <p:grpSpPr>
        <a:xfrm>
          <a:off x="0" y="0"/>
          <a:ext cx="0" cy="0"/>
          <a:chOff x="0" y="0"/>
          <a:chExt cx="0" cy="0"/>
        </a:xfrm>
      </p:grpSpPr>
      <p:sp>
        <p:nvSpPr>
          <p:cNvPr id="162" name="Picture Placeholder 8"/>
          <p:cNvSpPr>
            <a:spLocks noGrp="1"/>
          </p:cNvSpPr>
          <p:nvPr>
            <p:ph type="pic" idx="13"/>
          </p:nvPr>
        </p:nvSpPr>
        <p:spPr>
          <a:xfrm>
            <a:off x="586739" y="534923"/>
            <a:ext cx="11018522" cy="5788154"/>
          </a:xfrm>
          <a:prstGeom prst="rect">
            <a:avLst/>
          </a:prstGeom>
        </p:spPr>
        <p:txBody>
          <a:bodyPr lIns="91439" rIns="91439">
            <a:noAutofit/>
          </a:bodyPr>
          <a:lstStyle/>
          <a:p>
            <a:endParaRPr/>
          </a:p>
        </p:txBody>
      </p:sp>
      <p:sp>
        <p:nvSpPr>
          <p:cNvPr id="16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7_Custom Layout">
    <p:bg>
      <p:bgPr>
        <a:solidFill>
          <a:srgbClr val="FFFFFF"/>
        </a:solidFill>
        <a:effectLst/>
      </p:bgPr>
    </p:bg>
    <p:spTree>
      <p:nvGrpSpPr>
        <p:cNvPr id="1" name=""/>
        <p:cNvGrpSpPr/>
        <p:nvPr/>
      </p:nvGrpSpPr>
      <p:grpSpPr>
        <a:xfrm>
          <a:off x="0" y="0"/>
          <a:ext cx="0" cy="0"/>
          <a:chOff x="0" y="0"/>
          <a:chExt cx="0" cy="0"/>
        </a:xfrm>
      </p:grpSpPr>
      <p:sp>
        <p:nvSpPr>
          <p:cNvPr id="170" name="Picture Placeholder 8"/>
          <p:cNvSpPr>
            <a:spLocks noGrp="1"/>
          </p:cNvSpPr>
          <p:nvPr>
            <p:ph type="pic" idx="13"/>
          </p:nvPr>
        </p:nvSpPr>
        <p:spPr>
          <a:xfrm>
            <a:off x="3995056" y="0"/>
            <a:ext cx="8196945" cy="6858000"/>
          </a:xfrm>
          <a:prstGeom prst="rect">
            <a:avLst/>
          </a:prstGeom>
        </p:spPr>
        <p:txBody>
          <a:bodyPr lIns="91439" rIns="91439">
            <a:noAutofit/>
          </a:bodyPr>
          <a:lstStyle/>
          <a:p>
            <a:endParaRPr/>
          </a:p>
        </p:txBody>
      </p:sp>
      <p:sp>
        <p:nvSpPr>
          <p:cNvPr id="17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8_Custom Layout">
    <p:bg>
      <p:bgPr>
        <a:solidFill>
          <a:srgbClr val="FFFFFF"/>
        </a:solidFill>
        <a:effectLst/>
      </p:bgPr>
    </p:bg>
    <p:spTree>
      <p:nvGrpSpPr>
        <p:cNvPr id="1" name=""/>
        <p:cNvGrpSpPr/>
        <p:nvPr/>
      </p:nvGrpSpPr>
      <p:grpSpPr>
        <a:xfrm>
          <a:off x="0" y="0"/>
          <a:ext cx="0" cy="0"/>
          <a:chOff x="0" y="0"/>
          <a:chExt cx="0" cy="0"/>
        </a:xfrm>
      </p:grpSpPr>
      <p:sp>
        <p:nvSpPr>
          <p:cNvPr id="178" name="Picture Placeholder 14"/>
          <p:cNvSpPr>
            <a:spLocks noGrp="1"/>
          </p:cNvSpPr>
          <p:nvPr>
            <p:ph type="pic" sz="quarter" idx="13"/>
          </p:nvPr>
        </p:nvSpPr>
        <p:spPr>
          <a:xfrm>
            <a:off x="4121885" y="1606031"/>
            <a:ext cx="1724029" cy="1625264"/>
          </a:xfrm>
          <a:prstGeom prst="rect">
            <a:avLst/>
          </a:prstGeom>
        </p:spPr>
        <p:txBody>
          <a:bodyPr lIns="91439" rIns="91439">
            <a:noAutofit/>
          </a:bodyPr>
          <a:lstStyle/>
          <a:p>
            <a:endParaRPr/>
          </a:p>
        </p:txBody>
      </p:sp>
      <p:sp>
        <p:nvSpPr>
          <p:cNvPr id="179" name="Picture Placeholder 15"/>
          <p:cNvSpPr>
            <a:spLocks noGrp="1"/>
          </p:cNvSpPr>
          <p:nvPr>
            <p:ph type="pic" sz="quarter" idx="14"/>
          </p:nvPr>
        </p:nvSpPr>
        <p:spPr>
          <a:xfrm>
            <a:off x="6719696" y="1606031"/>
            <a:ext cx="1724028" cy="1625265"/>
          </a:xfrm>
          <a:prstGeom prst="rect">
            <a:avLst/>
          </a:prstGeom>
        </p:spPr>
        <p:txBody>
          <a:bodyPr lIns="91439" rIns="91439">
            <a:noAutofit/>
          </a:bodyPr>
          <a:lstStyle/>
          <a:p>
            <a:endParaRPr/>
          </a:p>
        </p:txBody>
      </p:sp>
      <p:sp>
        <p:nvSpPr>
          <p:cNvPr id="180" name="Picture Placeholder 13"/>
          <p:cNvSpPr>
            <a:spLocks noGrp="1"/>
          </p:cNvSpPr>
          <p:nvPr>
            <p:ph type="pic" sz="quarter" idx="15"/>
          </p:nvPr>
        </p:nvSpPr>
        <p:spPr>
          <a:xfrm>
            <a:off x="9357829" y="1606033"/>
            <a:ext cx="1724028" cy="1625263"/>
          </a:xfrm>
          <a:prstGeom prst="rect">
            <a:avLst/>
          </a:prstGeom>
        </p:spPr>
        <p:txBody>
          <a:bodyPr lIns="91439" rIns="91439">
            <a:noAutofit/>
          </a:bodyPr>
          <a:lstStyle/>
          <a:p>
            <a:endParaRPr/>
          </a:p>
        </p:txBody>
      </p:sp>
      <p:sp>
        <p:nvSpPr>
          <p:cNvPr id="18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Custom Layout">
    <p:bg>
      <p:bgPr>
        <a:solidFill>
          <a:srgbClr val="FFFFFF"/>
        </a:solidFill>
        <a:effectLst/>
      </p:bgPr>
    </p:bg>
    <p:spTree>
      <p:nvGrpSpPr>
        <p:cNvPr id="1" name=""/>
        <p:cNvGrpSpPr/>
        <p:nvPr/>
      </p:nvGrpSpPr>
      <p:grpSpPr>
        <a:xfrm>
          <a:off x="0" y="0"/>
          <a:ext cx="0" cy="0"/>
          <a:chOff x="0" y="0"/>
          <a:chExt cx="0" cy="0"/>
        </a:xfrm>
      </p:grpSpPr>
      <p:sp>
        <p:nvSpPr>
          <p:cNvPr id="188" name="Picture Placeholder 11"/>
          <p:cNvSpPr>
            <a:spLocks noGrp="1"/>
          </p:cNvSpPr>
          <p:nvPr>
            <p:ph type="pic" sz="quarter" idx="13"/>
          </p:nvPr>
        </p:nvSpPr>
        <p:spPr>
          <a:xfrm>
            <a:off x="4233070" y="1688647"/>
            <a:ext cx="3709535" cy="3497026"/>
          </a:xfrm>
          <a:prstGeom prst="rect">
            <a:avLst/>
          </a:prstGeom>
        </p:spPr>
        <p:txBody>
          <a:bodyPr lIns="91439" rIns="91439">
            <a:noAutofit/>
          </a:bodyPr>
          <a:lstStyle/>
          <a:p>
            <a:endParaRPr/>
          </a:p>
        </p:txBody>
      </p:sp>
      <p:sp>
        <p:nvSpPr>
          <p:cNvPr id="18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4_Custom Layout">
    <p:bg>
      <p:bgPr>
        <a:solidFill>
          <a:srgbClr val="FFFFFF"/>
        </a:solidFill>
        <a:effectLst/>
      </p:bgPr>
    </p:bg>
    <p:spTree>
      <p:nvGrpSpPr>
        <p:cNvPr id="1" name=""/>
        <p:cNvGrpSpPr/>
        <p:nvPr/>
      </p:nvGrpSpPr>
      <p:grpSpPr>
        <a:xfrm>
          <a:off x="0" y="0"/>
          <a:ext cx="0" cy="0"/>
          <a:chOff x="0" y="0"/>
          <a:chExt cx="0" cy="0"/>
        </a:xfrm>
      </p:grpSpPr>
      <p:sp>
        <p:nvSpPr>
          <p:cNvPr id="196" name="Picture Placeholder 8"/>
          <p:cNvSpPr>
            <a:spLocks noGrp="1"/>
          </p:cNvSpPr>
          <p:nvPr>
            <p:ph type="pic" sz="quarter" idx="13"/>
          </p:nvPr>
        </p:nvSpPr>
        <p:spPr>
          <a:xfrm>
            <a:off x="4475943" y="1549732"/>
            <a:ext cx="3240115" cy="3758536"/>
          </a:xfrm>
          <a:prstGeom prst="rect">
            <a:avLst/>
          </a:prstGeom>
        </p:spPr>
        <p:txBody>
          <a:bodyPr lIns="91439" rIns="91439">
            <a:noAutofit/>
          </a:bodyPr>
          <a:lstStyle/>
          <a:p>
            <a:endParaRPr/>
          </a:p>
        </p:txBody>
      </p:sp>
      <p:sp>
        <p:nvSpPr>
          <p:cNvPr id="19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Custom Layout">
    <p:bg>
      <p:bgPr>
        <a:solidFill>
          <a:srgbClr val="FFFFFF"/>
        </a:solidFill>
        <a:effectLst/>
      </p:bgPr>
    </p:bg>
    <p:spTree>
      <p:nvGrpSpPr>
        <p:cNvPr id="1" name=""/>
        <p:cNvGrpSpPr/>
        <p:nvPr/>
      </p:nvGrpSpPr>
      <p:grpSpPr>
        <a:xfrm>
          <a:off x="0" y="0"/>
          <a:ext cx="0" cy="0"/>
          <a:chOff x="0" y="0"/>
          <a:chExt cx="0" cy="0"/>
        </a:xfrm>
      </p:grpSpPr>
      <p:sp>
        <p:nvSpPr>
          <p:cNvPr id="204" name="Picture Placeholder 9"/>
          <p:cNvSpPr>
            <a:spLocks noGrp="1"/>
          </p:cNvSpPr>
          <p:nvPr>
            <p:ph type="pic" sz="quarter" idx="13"/>
          </p:nvPr>
        </p:nvSpPr>
        <p:spPr>
          <a:xfrm>
            <a:off x="4733544" y="1723371"/>
            <a:ext cx="2724912" cy="3411258"/>
          </a:xfrm>
          <a:prstGeom prst="rect">
            <a:avLst/>
          </a:prstGeom>
        </p:spPr>
        <p:txBody>
          <a:bodyPr lIns="91439" rIns="91439">
            <a:noAutofit/>
          </a:bodyPr>
          <a:lstStyle/>
          <a:p>
            <a:endParaRPr/>
          </a:p>
        </p:txBody>
      </p:sp>
      <p:sp>
        <p:nvSpPr>
          <p:cNvPr id="205"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5_Custom Layout">
    <p:bg>
      <p:bgPr>
        <a:solidFill>
          <a:srgbClr val="FFFFFF"/>
        </a:solidFill>
        <a:effectLst/>
      </p:bgPr>
    </p:bg>
    <p:spTree>
      <p:nvGrpSpPr>
        <p:cNvPr id="1" name=""/>
        <p:cNvGrpSpPr/>
        <p:nvPr/>
      </p:nvGrpSpPr>
      <p:grpSpPr>
        <a:xfrm>
          <a:off x="0" y="0"/>
          <a:ext cx="0" cy="0"/>
          <a:chOff x="0" y="0"/>
          <a:chExt cx="0" cy="0"/>
        </a:xfrm>
      </p:grpSpPr>
      <p:sp>
        <p:nvSpPr>
          <p:cNvPr id="212" name="Picture Placeholder 8"/>
          <p:cNvSpPr>
            <a:spLocks noGrp="1"/>
          </p:cNvSpPr>
          <p:nvPr>
            <p:ph type="pic" sz="quarter" idx="13"/>
          </p:nvPr>
        </p:nvSpPr>
        <p:spPr>
          <a:xfrm>
            <a:off x="4733542" y="1737087"/>
            <a:ext cx="2724913" cy="3383826"/>
          </a:xfrm>
          <a:prstGeom prst="rect">
            <a:avLst/>
          </a:prstGeom>
        </p:spPr>
        <p:txBody>
          <a:bodyPr lIns="91439" rIns="91439">
            <a:noAutofit/>
          </a:bodyPr>
          <a:lstStyle/>
          <a:p>
            <a:endParaRPr/>
          </a:p>
        </p:txBody>
      </p:sp>
      <p:sp>
        <p:nvSpPr>
          <p:cNvPr id="21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6_Custom Layout">
    <p:bg>
      <p:bgPr>
        <a:solidFill>
          <a:srgbClr val="FFFFFF"/>
        </a:solidFill>
        <a:effectLst/>
      </p:bgPr>
    </p:bg>
    <p:spTree>
      <p:nvGrpSpPr>
        <p:cNvPr id="1" name=""/>
        <p:cNvGrpSpPr/>
        <p:nvPr/>
      </p:nvGrpSpPr>
      <p:grpSpPr>
        <a:xfrm>
          <a:off x="0" y="0"/>
          <a:ext cx="0" cy="0"/>
          <a:chOff x="0" y="0"/>
          <a:chExt cx="0" cy="0"/>
        </a:xfrm>
      </p:grpSpPr>
      <p:sp>
        <p:nvSpPr>
          <p:cNvPr id="220" name="Picture Placeholder 12"/>
          <p:cNvSpPr>
            <a:spLocks noGrp="1"/>
          </p:cNvSpPr>
          <p:nvPr>
            <p:ph type="pic" sz="quarter" idx="13"/>
          </p:nvPr>
        </p:nvSpPr>
        <p:spPr>
          <a:xfrm>
            <a:off x="4733542" y="1737088"/>
            <a:ext cx="2724913" cy="3418170"/>
          </a:xfrm>
          <a:prstGeom prst="rect">
            <a:avLst/>
          </a:prstGeom>
        </p:spPr>
        <p:txBody>
          <a:bodyPr lIns="91439" rIns="91439">
            <a:noAutofit/>
          </a:bodyPr>
          <a:lstStyle/>
          <a:p>
            <a:endParaRPr/>
          </a:p>
        </p:txBody>
      </p:sp>
      <p:sp>
        <p:nvSpPr>
          <p:cNvPr id="22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9_Custom Layout">
    <p:bg>
      <p:bgPr>
        <a:solidFill>
          <a:srgbClr val="FFFFFF"/>
        </a:solidFill>
        <a:effectLst/>
      </p:bgPr>
    </p:bg>
    <p:spTree>
      <p:nvGrpSpPr>
        <p:cNvPr id="1" name=""/>
        <p:cNvGrpSpPr/>
        <p:nvPr/>
      </p:nvGrpSpPr>
      <p:grpSpPr>
        <a:xfrm>
          <a:off x="0" y="0"/>
          <a:ext cx="0" cy="0"/>
          <a:chOff x="0" y="0"/>
          <a:chExt cx="0" cy="0"/>
        </a:xfrm>
      </p:grpSpPr>
      <p:sp>
        <p:nvSpPr>
          <p:cNvPr id="228" name="Picture Placeholder 14"/>
          <p:cNvSpPr>
            <a:spLocks noGrp="1"/>
          </p:cNvSpPr>
          <p:nvPr>
            <p:ph type="pic" sz="quarter" idx="13"/>
          </p:nvPr>
        </p:nvSpPr>
        <p:spPr>
          <a:xfrm>
            <a:off x="0" y="881744"/>
            <a:ext cx="4064000" cy="2579915"/>
          </a:xfrm>
          <a:prstGeom prst="rect">
            <a:avLst/>
          </a:prstGeom>
        </p:spPr>
        <p:txBody>
          <a:bodyPr lIns="91439" rIns="91439">
            <a:noAutofit/>
          </a:bodyPr>
          <a:lstStyle/>
          <a:p>
            <a:endParaRPr/>
          </a:p>
        </p:txBody>
      </p:sp>
      <p:sp>
        <p:nvSpPr>
          <p:cNvPr id="229" name="Picture Placeholder 15"/>
          <p:cNvSpPr>
            <a:spLocks noGrp="1"/>
          </p:cNvSpPr>
          <p:nvPr>
            <p:ph type="pic" sz="quarter" idx="14"/>
          </p:nvPr>
        </p:nvSpPr>
        <p:spPr>
          <a:xfrm>
            <a:off x="4064000" y="881744"/>
            <a:ext cx="4064000" cy="2579915"/>
          </a:xfrm>
          <a:prstGeom prst="rect">
            <a:avLst/>
          </a:prstGeom>
        </p:spPr>
        <p:txBody>
          <a:bodyPr lIns="91439" rIns="91439">
            <a:noAutofit/>
          </a:bodyPr>
          <a:lstStyle/>
          <a:p>
            <a:endParaRPr/>
          </a:p>
        </p:txBody>
      </p:sp>
      <p:sp>
        <p:nvSpPr>
          <p:cNvPr id="230" name="Picture Placeholder 13"/>
          <p:cNvSpPr>
            <a:spLocks noGrp="1"/>
          </p:cNvSpPr>
          <p:nvPr>
            <p:ph type="pic" sz="quarter" idx="15"/>
          </p:nvPr>
        </p:nvSpPr>
        <p:spPr>
          <a:xfrm>
            <a:off x="8128000" y="881744"/>
            <a:ext cx="4064000" cy="2579915"/>
          </a:xfrm>
          <a:prstGeom prst="rect">
            <a:avLst/>
          </a:prstGeom>
        </p:spPr>
        <p:txBody>
          <a:bodyPr lIns="91439" rIns="91439">
            <a:noAutofit/>
          </a:bodyPr>
          <a:lstStyle/>
          <a:p>
            <a:endParaRPr/>
          </a:p>
        </p:txBody>
      </p:sp>
      <p:sp>
        <p:nvSpPr>
          <p:cNvPr id="23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0_Custom Layout">
    <p:bg>
      <p:bgPr>
        <a:solidFill>
          <a:srgbClr val="FFFFFF"/>
        </a:solidFill>
        <a:effectLst/>
      </p:bgPr>
    </p:bg>
    <p:spTree>
      <p:nvGrpSpPr>
        <p:cNvPr id="1" name=""/>
        <p:cNvGrpSpPr/>
        <p:nvPr/>
      </p:nvGrpSpPr>
      <p:grpSpPr>
        <a:xfrm>
          <a:off x="0" y="0"/>
          <a:ext cx="0" cy="0"/>
          <a:chOff x="0" y="0"/>
          <a:chExt cx="0" cy="0"/>
        </a:xfrm>
      </p:grpSpPr>
      <p:sp>
        <p:nvSpPr>
          <p:cNvPr id="238" name="Picture Placeholder 13"/>
          <p:cNvSpPr>
            <a:spLocks noGrp="1"/>
          </p:cNvSpPr>
          <p:nvPr>
            <p:ph type="pic" sz="half" idx="13"/>
          </p:nvPr>
        </p:nvSpPr>
        <p:spPr>
          <a:xfrm>
            <a:off x="5351036" y="1807028"/>
            <a:ext cx="3440231" cy="5050973"/>
          </a:xfrm>
          <a:prstGeom prst="rect">
            <a:avLst/>
          </a:prstGeom>
        </p:spPr>
        <p:txBody>
          <a:bodyPr lIns="91439" rIns="91439">
            <a:noAutofit/>
          </a:bodyPr>
          <a:lstStyle/>
          <a:p>
            <a:endParaRPr/>
          </a:p>
        </p:txBody>
      </p:sp>
      <p:sp>
        <p:nvSpPr>
          <p:cNvPr id="239" name="Picture Placeholder 14"/>
          <p:cNvSpPr>
            <a:spLocks noGrp="1"/>
          </p:cNvSpPr>
          <p:nvPr>
            <p:ph type="pic" sz="quarter" idx="14"/>
          </p:nvPr>
        </p:nvSpPr>
        <p:spPr>
          <a:xfrm>
            <a:off x="9143999" y="0"/>
            <a:ext cx="1883231" cy="2764971"/>
          </a:xfrm>
          <a:prstGeom prst="rect">
            <a:avLst/>
          </a:prstGeom>
        </p:spPr>
        <p:txBody>
          <a:bodyPr lIns="91439" rIns="91439">
            <a:noAutofit/>
          </a:bodyPr>
          <a:lstStyle/>
          <a:p>
            <a:endParaRPr/>
          </a:p>
        </p:txBody>
      </p:sp>
      <p:sp>
        <p:nvSpPr>
          <p:cNvPr id="240" name="Picture Placeholder 12"/>
          <p:cNvSpPr>
            <a:spLocks noGrp="1"/>
          </p:cNvSpPr>
          <p:nvPr>
            <p:ph type="pic" sz="quarter" idx="15"/>
          </p:nvPr>
        </p:nvSpPr>
        <p:spPr>
          <a:xfrm>
            <a:off x="9143999" y="3108538"/>
            <a:ext cx="1883231" cy="2764972"/>
          </a:xfrm>
          <a:prstGeom prst="rect">
            <a:avLst/>
          </a:prstGeom>
        </p:spPr>
        <p:txBody>
          <a:bodyPr lIns="91439" rIns="91439">
            <a:noAutofit/>
          </a:bodyPr>
          <a:lstStyle/>
          <a:p>
            <a:endParaRPr/>
          </a:p>
        </p:txBody>
      </p:sp>
      <p:sp>
        <p:nvSpPr>
          <p:cNvPr id="24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1_Custom Layout">
    <p:bg>
      <p:bgPr>
        <a:solidFill>
          <a:srgbClr val="FFFFFF"/>
        </a:solidFill>
        <a:effectLst/>
      </p:bgPr>
    </p:bg>
    <p:spTree>
      <p:nvGrpSpPr>
        <p:cNvPr id="1" name=""/>
        <p:cNvGrpSpPr/>
        <p:nvPr/>
      </p:nvGrpSpPr>
      <p:grpSpPr>
        <a:xfrm>
          <a:off x="0" y="0"/>
          <a:ext cx="0" cy="0"/>
          <a:chOff x="0" y="0"/>
          <a:chExt cx="0" cy="0"/>
        </a:xfrm>
      </p:grpSpPr>
      <p:sp>
        <p:nvSpPr>
          <p:cNvPr id="248" name="Picture Placeholder 8"/>
          <p:cNvSpPr>
            <a:spLocks noGrp="1"/>
          </p:cNvSpPr>
          <p:nvPr>
            <p:ph type="pic" idx="13"/>
          </p:nvPr>
        </p:nvSpPr>
        <p:spPr>
          <a:xfrm>
            <a:off x="4593515" y="755974"/>
            <a:ext cx="6745045" cy="5346052"/>
          </a:xfrm>
          <a:prstGeom prst="rect">
            <a:avLst/>
          </a:prstGeom>
        </p:spPr>
        <p:txBody>
          <a:bodyPr lIns="91439" rIns="91439">
            <a:noAutofit/>
          </a:bodyPr>
          <a:lstStyle/>
          <a:p>
            <a:endParaRPr/>
          </a:p>
        </p:txBody>
      </p:sp>
      <p:sp>
        <p:nvSpPr>
          <p:cNvPr id="24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5_Custom Layout">
    <p:bg>
      <p:bgPr>
        <a:solidFill>
          <a:srgbClr val="FFFFFF"/>
        </a:solidFill>
        <a:effectLst/>
      </p:bgPr>
    </p:bg>
    <p:spTree>
      <p:nvGrpSpPr>
        <p:cNvPr id="1" name=""/>
        <p:cNvGrpSpPr/>
        <p:nvPr/>
      </p:nvGrpSpPr>
      <p:grpSpPr>
        <a:xfrm>
          <a:off x="0" y="0"/>
          <a:ext cx="0" cy="0"/>
          <a:chOff x="0" y="0"/>
          <a:chExt cx="0" cy="0"/>
        </a:xfrm>
      </p:grpSpPr>
      <p:sp>
        <p:nvSpPr>
          <p:cNvPr id="256" name="Picture Placeholder 8"/>
          <p:cNvSpPr>
            <a:spLocks noGrp="1"/>
          </p:cNvSpPr>
          <p:nvPr>
            <p:ph type="pic" sz="quarter" idx="13"/>
          </p:nvPr>
        </p:nvSpPr>
        <p:spPr>
          <a:xfrm>
            <a:off x="9454895" y="755974"/>
            <a:ext cx="2737105" cy="5346052"/>
          </a:xfrm>
          <a:prstGeom prst="rect">
            <a:avLst/>
          </a:prstGeom>
        </p:spPr>
        <p:txBody>
          <a:bodyPr lIns="91439" rIns="91439">
            <a:noAutofit/>
          </a:bodyPr>
          <a:lstStyle/>
          <a:p>
            <a:endParaRPr/>
          </a:p>
        </p:txBody>
      </p:sp>
      <p:sp>
        <p:nvSpPr>
          <p:cNvPr id="25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2_Custom Layout">
    <p:bg>
      <p:bgPr>
        <a:solidFill>
          <a:srgbClr val="FFFFFF"/>
        </a:solidFill>
        <a:effectLst/>
      </p:bgPr>
    </p:bg>
    <p:spTree>
      <p:nvGrpSpPr>
        <p:cNvPr id="1" name=""/>
        <p:cNvGrpSpPr/>
        <p:nvPr/>
      </p:nvGrpSpPr>
      <p:grpSpPr>
        <a:xfrm>
          <a:off x="0" y="0"/>
          <a:ext cx="0" cy="0"/>
          <a:chOff x="0" y="0"/>
          <a:chExt cx="0" cy="0"/>
        </a:xfrm>
      </p:grpSpPr>
      <p:sp>
        <p:nvSpPr>
          <p:cNvPr id="264" name="Picture Placeholder 13"/>
          <p:cNvSpPr>
            <a:spLocks noGrp="1"/>
          </p:cNvSpPr>
          <p:nvPr>
            <p:ph type="pic" sz="quarter" idx="13"/>
          </p:nvPr>
        </p:nvSpPr>
        <p:spPr>
          <a:xfrm>
            <a:off x="4733364" y="-1"/>
            <a:ext cx="2486213" cy="1904105"/>
          </a:xfrm>
          <a:prstGeom prst="rect">
            <a:avLst/>
          </a:prstGeom>
        </p:spPr>
        <p:txBody>
          <a:bodyPr lIns="91439" rIns="91439">
            <a:noAutofit/>
          </a:bodyPr>
          <a:lstStyle/>
          <a:p>
            <a:endParaRPr/>
          </a:p>
        </p:txBody>
      </p:sp>
      <p:sp>
        <p:nvSpPr>
          <p:cNvPr id="265" name="Picture Placeholder 14"/>
          <p:cNvSpPr>
            <a:spLocks noGrp="1"/>
          </p:cNvSpPr>
          <p:nvPr>
            <p:ph type="pic" sz="quarter" idx="14"/>
          </p:nvPr>
        </p:nvSpPr>
        <p:spPr>
          <a:xfrm>
            <a:off x="7219576" y="-1"/>
            <a:ext cx="2486213" cy="1904105"/>
          </a:xfrm>
          <a:prstGeom prst="rect">
            <a:avLst/>
          </a:prstGeom>
        </p:spPr>
        <p:txBody>
          <a:bodyPr lIns="91439" rIns="91439">
            <a:noAutofit/>
          </a:bodyPr>
          <a:lstStyle/>
          <a:p>
            <a:endParaRPr/>
          </a:p>
        </p:txBody>
      </p:sp>
      <p:sp>
        <p:nvSpPr>
          <p:cNvPr id="266" name="Picture Placeholder 12"/>
          <p:cNvSpPr>
            <a:spLocks noGrp="1"/>
          </p:cNvSpPr>
          <p:nvPr>
            <p:ph type="pic" sz="quarter" idx="15"/>
          </p:nvPr>
        </p:nvSpPr>
        <p:spPr>
          <a:xfrm>
            <a:off x="9705786" y="-1"/>
            <a:ext cx="2486213" cy="1904105"/>
          </a:xfrm>
          <a:prstGeom prst="rect">
            <a:avLst/>
          </a:prstGeom>
        </p:spPr>
        <p:txBody>
          <a:bodyPr lIns="91439" rIns="91439">
            <a:noAutofit/>
          </a:bodyPr>
          <a:lstStyle/>
          <a:p>
            <a:endParaRPr/>
          </a:p>
        </p:txBody>
      </p:sp>
      <p:sp>
        <p:nvSpPr>
          <p:cNvPr id="26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40"/>
            <a:ext cx="10515601"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4"/>
            <a:ext cx="10515601" cy="1500188"/>
          </a:xfrm>
          <a:prstGeom prst="rect">
            <a:avLst/>
          </a:prstGeom>
        </p:spPr>
        <p:txBody>
          <a:bodyPr/>
          <a:lstStyle>
            <a:lvl1pPr marL="0" indent="0">
              <a:buSzTx/>
              <a:buFontTx/>
              <a:buNone/>
              <a:defRPr sz="2400"/>
            </a:lvl1pPr>
            <a:lvl2pPr marL="0" indent="457200">
              <a:buSzTx/>
              <a:buFontTx/>
              <a:buNone/>
              <a:defRPr sz="2400"/>
            </a:lvl2pPr>
            <a:lvl3pPr marL="0" indent="914400">
              <a:buSzTx/>
              <a:buFontTx/>
              <a:buNone/>
              <a:defRPr sz="2400"/>
            </a:lvl3pPr>
            <a:lvl4pPr marL="0" indent="1371600">
              <a:buSzTx/>
              <a:buFontTx/>
              <a:buNone/>
              <a:defRPr sz="2400"/>
            </a:lvl4pPr>
            <a:lvl5pPr marL="0" indent="1828800">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3_Custom Layout">
    <p:bg>
      <p:bgPr>
        <a:solidFill>
          <a:srgbClr val="FFFFFF"/>
        </a:solidFill>
        <a:effectLst/>
      </p:bgPr>
    </p:bg>
    <p:spTree>
      <p:nvGrpSpPr>
        <p:cNvPr id="1" name=""/>
        <p:cNvGrpSpPr/>
        <p:nvPr/>
      </p:nvGrpSpPr>
      <p:grpSpPr>
        <a:xfrm>
          <a:off x="0" y="0"/>
          <a:ext cx="0" cy="0"/>
          <a:chOff x="0" y="0"/>
          <a:chExt cx="0" cy="0"/>
        </a:xfrm>
      </p:grpSpPr>
      <p:sp>
        <p:nvSpPr>
          <p:cNvPr id="274" name="Picture Placeholder 8"/>
          <p:cNvSpPr>
            <a:spLocks noGrp="1"/>
          </p:cNvSpPr>
          <p:nvPr>
            <p:ph type="pic" sz="half" idx="13"/>
          </p:nvPr>
        </p:nvSpPr>
        <p:spPr>
          <a:xfrm>
            <a:off x="0" y="0"/>
            <a:ext cx="12192000" cy="2615184"/>
          </a:xfrm>
          <a:prstGeom prst="rect">
            <a:avLst/>
          </a:prstGeom>
        </p:spPr>
        <p:txBody>
          <a:bodyPr lIns="91439" rIns="91439">
            <a:noAutofit/>
          </a:bodyPr>
          <a:lstStyle/>
          <a:p>
            <a:endParaRPr/>
          </a:p>
        </p:txBody>
      </p:sp>
      <p:sp>
        <p:nvSpPr>
          <p:cNvPr id="275"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4_Custom Layout">
    <p:bg>
      <p:bgPr>
        <a:solidFill>
          <a:srgbClr val="FFFFFF"/>
        </a:solidFill>
        <a:effectLst/>
      </p:bgPr>
    </p:bg>
    <p:spTree>
      <p:nvGrpSpPr>
        <p:cNvPr id="1" name=""/>
        <p:cNvGrpSpPr/>
        <p:nvPr/>
      </p:nvGrpSpPr>
      <p:grpSpPr>
        <a:xfrm>
          <a:off x="0" y="0"/>
          <a:ext cx="0" cy="0"/>
          <a:chOff x="0" y="0"/>
          <a:chExt cx="0" cy="0"/>
        </a:xfrm>
      </p:grpSpPr>
      <p:sp>
        <p:nvSpPr>
          <p:cNvPr id="282" name="Picture Placeholder 8"/>
          <p:cNvSpPr>
            <a:spLocks noGrp="1"/>
          </p:cNvSpPr>
          <p:nvPr>
            <p:ph type="pic" idx="13"/>
          </p:nvPr>
        </p:nvSpPr>
        <p:spPr>
          <a:xfrm>
            <a:off x="5943601" y="0"/>
            <a:ext cx="6248401" cy="6858000"/>
          </a:xfrm>
          <a:prstGeom prst="rect">
            <a:avLst/>
          </a:prstGeom>
        </p:spPr>
        <p:txBody>
          <a:bodyPr lIns="91439" rIns="91439">
            <a:noAutofit/>
          </a:bodyPr>
          <a:lstStyle/>
          <a:p>
            <a:endParaRPr/>
          </a:p>
        </p:txBody>
      </p:sp>
      <p:sp>
        <p:nvSpPr>
          <p:cNvPr id="28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16_Custom Layout">
    <p:bg>
      <p:bgPr>
        <a:solidFill>
          <a:srgbClr val="FFFFFF"/>
        </a:solidFill>
        <a:effectLst/>
      </p:bgPr>
    </p:bg>
    <p:spTree>
      <p:nvGrpSpPr>
        <p:cNvPr id="1" name=""/>
        <p:cNvGrpSpPr/>
        <p:nvPr/>
      </p:nvGrpSpPr>
      <p:grpSpPr>
        <a:xfrm>
          <a:off x="0" y="0"/>
          <a:ext cx="0" cy="0"/>
          <a:chOff x="0" y="0"/>
          <a:chExt cx="0" cy="0"/>
        </a:xfrm>
      </p:grpSpPr>
      <p:sp>
        <p:nvSpPr>
          <p:cNvPr id="290" name="Picture Placeholder 8"/>
          <p:cNvSpPr>
            <a:spLocks noGrp="1"/>
          </p:cNvSpPr>
          <p:nvPr>
            <p:ph type="pic" sz="half" idx="13"/>
          </p:nvPr>
        </p:nvSpPr>
        <p:spPr>
          <a:xfrm>
            <a:off x="-2" y="0"/>
            <a:ext cx="4733368" cy="6858000"/>
          </a:xfrm>
          <a:prstGeom prst="rect">
            <a:avLst/>
          </a:prstGeom>
        </p:spPr>
        <p:txBody>
          <a:bodyPr lIns="91439" rIns="91439">
            <a:noAutofit/>
          </a:bodyPr>
          <a:lstStyle/>
          <a:p>
            <a:endParaRPr/>
          </a:p>
        </p:txBody>
      </p:sp>
      <p:sp>
        <p:nvSpPr>
          <p:cNvPr id="29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7_Custom Layout">
    <p:bg>
      <p:bgPr>
        <a:solidFill>
          <a:srgbClr val="FFFFFF"/>
        </a:solidFill>
        <a:effectLst/>
      </p:bgPr>
    </p:bg>
    <p:spTree>
      <p:nvGrpSpPr>
        <p:cNvPr id="1" name=""/>
        <p:cNvGrpSpPr/>
        <p:nvPr/>
      </p:nvGrpSpPr>
      <p:grpSpPr>
        <a:xfrm>
          <a:off x="0" y="0"/>
          <a:ext cx="0" cy="0"/>
          <a:chOff x="0" y="0"/>
          <a:chExt cx="0" cy="0"/>
        </a:xfrm>
      </p:grpSpPr>
      <p:sp>
        <p:nvSpPr>
          <p:cNvPr id="298" name="Picture Placeholder 8"/>
          <p:cNvSpPr>
            <a:spLocks noGrp="1"/>
          </p:cNvSpPr>
          <p:nvPr>
            <p:ph type="pic" idx="13"/>
          </p:nvPr>
        </p:nvSpPr>
        <p:spPr>
          <a:xfrm>
            <a:off x="5334000" y="1790744"/>
            <a:ext cx="6858000" cy="5067256"/>
          </a:xfrm>
          <a:prstGeom prst="rect">
            <a:avLst/>
          </a:prstGeom>
        </p:spPr>
        <p:txBody>
          <a:bodyPr lIns="91439" rIns="91439">
            <a:noAutofit/>
          </a:bodyPr>
          <a:lstStyle/>
          <a:p>
            <a:endParaRPr/>
          </a:p>
        </p:txBody>
      </p:sp>
      <p:sp>
        <p:nvSpPr>
          <p:cNvPr id="29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8_Custom Layout">
    <p:bg>
      <p:bgPr>
        <a:solidFill>
          <a:srgbClr val="FFFFFF"/>
        </a:solidFill>
        <a:effectLst/>
      </p:bgPr>
    </p:bg>
    <p:spTree>
      <p:nvGrpSpPr>
        <p:cNvPr id="1" name=""/>
        <p:cNvGrpSpPr/>
        <p:nvPr/>
      </p:nvGrpSpPr>
      <p:grpSpPr>
        <a:xfrm>
          <a:off x="0" y="0"/>
          <a:ext cx="0" cy="0"/>
          <a:chOff x="0" y="0"/>
          <a:chExt cx="0" cy="0"/>
        </a:xfrm>
      </p:grpSpPr>
      <p:sp>
        <p:nvSpPr>
          <p:cNvPr id="306" name="Picture Placeholder 8"/>
          <p:cNvSpPr>
            <a:spLocks noGrp="1"/>
          </p:cNvSpPr>
          <p:nvPr>
            <p:ph type="pic" sz="half" idx="13"/>
          </p:nvPr>
        </p:nvSpPr>
        <p:spPr>
          <a:xfrm>
            <a:off x="806824" y="0"/>
            <a:ext cx="4150658" cy="6858000"/>
          </a:xfrm>
          <a:prstGeom prst="rect">
            <a:avLst/>
          </a:prstGeom>
        </p:spPr>
        <p:txBody>
          <a:bodyPr lIns="91439" rIns="91439">
            <a:noAutofit/>
          </a:bodyPr>
          <a:lstStyle/>
          <a:p>
            <a:endParaRPr/>
          </a:p>
        </p:txBody>
      </p:sp>
      <p:sp>
        <p:nvSpPr>
          <p:cNvPr id="30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9_Custom Layout">
    <p:bg>
      <p:bgPr>
        <a:solidFill>
          <a:srgbClr val="FFFFFF"/>
        </a:solidFill>
        <a:effectLst/>
      </p:bgPr>
    </p:bg>
    <p:spTree>
      <p:nvGrpSpPr>
        <p:cNvPr id="1" name=""/>
        <p:cNvGrpSpPr/>
        <p:nvPr/>
      </p:nvGrpSpPr>
      <p:grpSpPr>
        <a:xfrm>
          <a:off x="0" y="0"/>
          <a:ext cx="0" cy="0"/>
          <a:chOff x="0" y="0"/>
          <a:chExt cx="0" cy="0"/>
        </a:xfrm>
      </p:grpSpPr>
      <p:sp>
        <p:nvSpPr>
          <p:cNvPr id="314" name="Picture Placeholder 8"/>
          <p:cNvSpPr>
            <a:spLocks noGrp="1"/>
          </p:cNvSpPr>
          <p:nvPr>
            <p:ph type="pic" sz="half" idx="13"/>
          </p:nvPr>
        </p:nvSpPr>
        <p:spPr>
          <a:xfrm>
            <a:off x="7234517" y="0"/>
            <a:ext cx="4150659" cy="6858000"/>
          </a:xfrm>
          <a:prstGeom prst="rect">
            <a:avLst/>
          </a:prstGeom>
        </p:spPr>
        <p:txBody>
          <a:bodyPr lIns="91439" rIns="91439">
            <a:noAutofit/>
          </a:bodyPr>
          <a:lstStyle/>
          <a:p>
            <a:endParaRPr/>
          </a:p>
        </p:txBody>
      </p:sp>
      <p:sp>
        <p:nvSpPr>
          <p:cNvPr id="315"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0_Custom Layout">
    <p:bg>
      <p:bgPr>
        <a:solidFill>
          <a:srgbClr val="FFFFFF"/>
        </a:solidFill>
        <a:effectLst/>
      </p:bgPr>
    </p:bg>
    <p:spTree>
      <p:nvGrpSpPr>
        <p:cNvPr id="1" name=""/>
        <p:cNvGrpSpPr/>
        <p:nvPr/>
      </p:nvGrpSpPr>
      <p:grpSpPr>
        <a:xfrm>
          <a:off x="0" y="0"/>
          <a:ext cx="0" cy="0"/>
          <a:chOff x="0" y="0"/>
          <a:chExt cx="0" cy="0"/>
        </a:xfrm>
      </p:grpSpPr>
      <p:sp>
        <p:nvSpPr>
          <p:cNvPr id="322" name="Picture Placeholder 13"/>
          <p:cNvSpPr>
            <a:spLocks noGrp="1"/>
          </p:cNvSpPr>
          <p:nvPr>
            <p:ph type="pic" sz="quarter" idx="13"/>
          </p:nvPr>
        </p:nvSpPr>
        <p:spPr>
          <a:xfrm>
            <a:off x="4150659" y="1013011"/>
            <a:ext cx="2050690" cy="3916436"/>
          </a:xfrm>
          <a:prstGeom prst="rect">
            <a:avLst/>
          </a:prstGeom>
        </p:spPr>
        <p:txBody>
          <a:bodyPr lIns="91439" rIns="91439">
            <a:noAutofit/>
          </a:bodyPr>
          <a:lstStyle/>
          <a:p>
            <a:endParaRPr/>
          </a:p>
        </p:txBody>
      </p:sp>
      <p:sp>
        <p:nvSpPr>
          <p:cNvPr id="323" name="Picture Placeholder 15"/>
          <p:cNvSpPr>
            <a:spLocks noGrp="1"/>
          </p:cNvSpPr>
          <p:nvPr>
            <p:ph type="pic" sz="quarter" idx="14"/>
          </p:nvPr>
        </p:nvSpPr>
        <p:spPr>
          <a:xfrm>
            <a:off x="6666373" y="1013011"/>
            <a:ext cx="2050690" cy="3916436"/>
          </a:xfrm>
          <a:prstGeom prst="rect">
            <a:avLst/>
          </a:prstGeom>
        </p:spPr>
        <p:txBody>
          <a:bodyPr lIns="91439" rIns="91439">
            <a:noAutofit/>
          </a:bodyPr>
          <a:lstStyle/>
          <a:p>
            <a:endParaRPr/>
          </a:p>
        </p:txBody>
      </p:sp>
      <p:sp>
        <p:nvSpPr>
          <p:cNvPr id="324" name="Picture Placeholder 12"/>
          <p:cNvSpPr>
            <a:spLocks noGrp="1"/>
          </p:cNvSpPr>
          <p:nvPr>
            <p:ph type="pic" sz="quarter" idx="15"/>
          </p:nvPr>
        </p:nvSpPr>
        <p:spPr>
          <a:xfrm>
            <a:off x="9182086" y="1013011"/>
            <a:ext cx="2050690" cy="3916436"/>
          </a:xfrm>
          <a:prstGeom prst="rect">
            <a:avLst/>
          </a:prstGeom>
        </p:spPr>
        <p:txBody>
          <a:bodyPr lIns="91439" rIns="91439">
            <a:noAutofit/>
          </a:bodyPr>
          <a:lstStyle/>
          <a:p>
            <a:endParaRPr/>
          </a:p>
        </p:txBody>
      </p:sp>
      <p:sp>
        <p:nvSpPr>
          <p:cNvPr id="325"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21_Custom Layout">
    <p:bg>
      <p:bgPr>
        <a:solidFill>
          <a:srgbClr val="FFFFFF"/>
        </a:solidFill>
        <a:effectLst/>
      </p:bgPr>
    </p:bg>
    <p:spTree>
      <p:nvGrpSpPr>
        <p:cNvPr id="1" name=""/>
        <p:cNvGrpSpPr/>
        <p:nvPr/>
      </p:nvGrpSpPr>
      <p:grpSpPr>
        <a:xfrm>
          <a:off x="0" y="0"/>
          <a:ext cx="0" cy="0"/>
          <a:chOff x="0" y="0"/>
          <a:chExt cx="0" cy="0"/>
        </a:xfrm>
      </p:grpSpPr>
      <p:sp>
        <p:nvSpPr>
          <p:cNvPr id="332" name="Picture Placeholder 11"/>
          <p:cNvSpPr>
            <a:spLocks noGrp="1"/>
          </p:cNvSpPr>
          <p:nvPr>
            <p:ph type="pic" idx="13"/>
          </p:nvPr>
        </p:nvSpPr>
        <p:spPr>
          <a:xfrm>
            <a:off x="8093262" y="-91281"/>
            <a:ext cx="6123540" cy="5772739"/>
          </a:xfrm>
          <a:prstGeom prst="rect">
            <a:avLst/>
          </a:prstGeom>
        </p:spPr>
        <p:txBody>
          <a:bodyPr lIns="91439" rIns="91439">
            <a:noAutofit/>
          </a:bodyPr>
          <a:lstStyle/>
          <a:p>
            <a:endParaRPr/>
          </a:p>
        </p:txBody>
      </p:sp>
      <p:sp>
        <p:nvSpPr>
          <p:cNvPr id="33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0_Custom Layout">
    <p:bg>
      <p:bgPr>
        <a:solidFill>
          <a:srgbClr val="FFFFFF"/>
        </a:solidFill>
        <a:effectLst/>
      </p:bgPr>
    </p:bg>
    <p:spTree>
      <p:nvGrpSpPr>
        <p:cNvPr id="1" name=""/>
        <p:cNvGrpSpPr/>
        <p:nvPr/>
      </p:nvGrpSpPr>
      <p:grpSpPr>
        <a:xfrm>
          <a:off x="0" y="0"/>
          <a:ext cx="0" cy="0"/>
          <a:chOff x="0" y="0"/>
          <a:chExt cx="0" cy="0"/>
        </a:xfrm>
      </p:grpSpPr>
      <p:sp>
        <p:nvSpPr>
          <p:cNvPr id="340" name="Picture Placeholder 11"/>
          <p:cNvSpPr>
            <a:spLocks noGrp="1"/>
          </p:cNvSpPr>
          <p:nvPr>
            <p:ph type="pic" idx="13"/>
          </p:nvPr>
        </p:nvSpPr>
        <p:spPr>
          <a:xfrm>
            <a:off x="-1758802" y="-91281"/>
            <a:ext cx="6123539" cy="5772739"/>
          </a:xfrm>
          <a:prstGeom prst="rect">
            <a:avLst/>
          </a:prstGeom>
        </p:spPr>
        <p:txBody>
          <a:bodyPr lIns="91439" rIns="91439">
            <a:noAutofit/>
          </a:bodyPr>
          <a:lstStyle/>
          <a:p>
            <a:endParaRPr/>
          </a:p>
        </p:txBody>
      </p:sp>
      <p:sp>
        <p:nvSpPr>
          <p:cNvPr id="34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22_Custom Layout">
    <p:bg>
      <p:bgPr>
        <a:solidFill>
          <a:srgbClr val="FFFFFF"/>
        </a:solidFill>
        <a:effectLst/>
      </p:bgPr>
    </p:bg>
    <p:spTree>
      <p:nvGrpSpPr>
        <p:cNvPr id="1" name=""/>
        <p:cNvGrpSpPr/>
        <p:nvPr/>
      </p:nvGrpSpPr>
      <p:grpSpPr>
        <a:xfrm>
          <a:off x="0" y="0"/>
          <a:ext cx="0" cy="0"/>
          <a:chOff x="0" y="0"/>
          <a:chExt cx="0" cy="0"/>
        </a:xfrm>
      </p:grpSpPr>
      <p:sp>
        <p:nvSpPr>
          <p:cNvPr id="348" name="Picture Placeholder 8"/>
          <p:cNvSpPr>
            <a:spLocks noGrp="1"/>
          </p:cNvSpPr>
          <p:nvPr>
            <p:ph type="pic" idx="13"/>
          </p:nvPr>
        </p:nvSpPr>
        <p:spPr>
          <a:xfrm>
            <a:off x="6286550" y="-779491"/>
            <a:ext cx="8668887" cy="8828999"/>
          </a:xfrm>
          <a:prstGeom prst="rect">
            <a:avLst/>
          </a:prstGeom>
        </p:spPr>
        <p:txBody>
          <a:bodyPr lIns="91439" rIns="91439">
            <a:noAutofit/>
          </a:bodyPr>
          <a:lstStyle/>
          <a:p>
            <a:endParaRPr/>
          </a:p>
        </p:txBody>
      </p:sp>
      <p:sp>
        <p:nvSpPr>
          <p:cNvPr id="34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23_Custom Layout">
    <p:bg>
      <p:bgPr>
        <a:solidFill>
          <a:srgbClr val="FFFFFF"/>
        </a:solidFill>
        <a:effectLst/>
      </p:bgPr>
    </p:bg>
    <p:spTree>
      <p:nvGrpSpPr>
        <p:cNvPr id="1" name=""/>
        <p:cNvGrpSpPr/>
        <p:nvPr/>
      </p:nvGrpSpPr>
      <p:grpSpPr>
        <a:xfrm>
          <a:off x="0" y="0"/>
          <a:ext cx="0" cy="0"/>
          <a:chOff x="0" y="0"/>
          <a:chExt cx="0" cy="0"/>
        </a:xfrm>
      </p:grpSpPr>
      <p:sp>
        <p:nvSpPr>
          <p:cNvPr id="356" name="Picture Placeholder 9"/>
          <p:cNvSpPr>
            <a:spLocks noGrp="1"/>
          </p:cNvSpPr>
          <p:nvPr>
            <p:ph type="pic" sz="quarter" idx="13"/>
          </p:nvPr>
        </p:nvSpPr>
        <p:spPr>
          <a:xfrm>
            <a:off x="5562597" y="3891622"/>
            <a:ext cx="5223936" cy="2175934"/>
          </a:xfrm>
          <a:prstGeom prst="rect">
            <a:avLst/>
          </a:prstGeom>
        </p:spPr>
        <p:txBody>
          <a:bodyPr lIns="91439" rIns="91439">
            <a:noAutofit/>
          </a:bodyPr>
          <a:lstStyle/>
          <a:p>
            <a:endParaRPr/>
          </a:p>
        </p:txBody>
      </p:sp>
      <p:sp>
        <p:nvSpPr>
          <p:cNvPr id="357" name="Picture Placeholder 14"/>
          <p:cNvSpPr>
            <a:spLocks noGrp="1"/>
          </p:cNvSpPr>
          <p:nvPr>
            <p:ph type="pic" sz="quarter" idx="14"/>
          </p:nvPr>
        </p:nvSpPr>
        <p:spPr>
          <a:xfrm>
            <a:off x="4258875" y="1054242"/>
            <a:ext cx="1472915" cy="1388536"/>
          </a:xfrm>
          <a:prstGeom prst="rect">
            <a:avLst/>
          </a:prstGeom>
        </p:spPr>
        <p:txBody>
          <a:bodyPr lIns="91439" rIns="91439">
            <a:noAutofit/>
          </a:bodyPr>
          <a:lstStyle/>
          <a:p>
            <a:endParaRPr/>
          </a:p>
        </p:txBody>
      </p:sp>
      <p:sp>
        <p:nvSpPr>
          <p:cNvPr id="358" name="矩形 6"/>
          <p:cNvSpPr/>
          <p:nvPr/>
        </p:nvSpPr>
        <p:spPr>
          <a:xfrm>
            <a:off x="1024212" y="5562601"/>
            <a:ext cx="1193801" cy="52725"/>
          </a:xfrm>
          <a:prstGeom prst="rect">
            <a:avLst/>
          </a:prstGeom>
          <a:solidFill>
            <a:srgbClr val="D0CECE"/>
          </a:solidFill>
          <a:ln w="12700">
            <a:miter lim="400000"/>
          </a:ln>
        </p:spPr>
        <p:txBody>
          <a:bodyPr lIns="45719" rIns="45719" anchor="ctr"/>
          <a:lstStyle/>
          <a:p>
            <a:pPr algn="ctr" defTabSz="825500">
              <a:defRPr sz="3000">
                <a:solidFill>
                  <a:srgbClr val="FFFFFF"/>
                </a:solidFill>
                <a:latin typeface="Helvetica Light"/>
                <a:ea typeface="Helvetica Light"/>
                <a:cs typeface="Helvetica Light"/>
                <a:sym typeface="Helvetica Light"/>
              </a:defRPr>
            </a:pPr>
            <a:endParaRPr/>
          </a:p>
        </p:txBody>
      </p:sp>
      <p:sp>
        <p:nvSpPr>
          <p:cNvPr id="3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24_Custom Layout">
    <p:bg>
      <p:bgPr>
        <a:solidFill>
          <a:srgbClr val="FFFFFF"/>
        </a:solidFill>
        <a:effectLst/>
      </p:bgPr>
    </p:bg>
    <p:spTree>
      <p:nvGrpSpPr>
        <p:cNvPr id="1" name=""/>
        <p:cNvGrpSpPr/>
        <p:nvPr/>
      </p:nvGrpSpPr>
      <p:grpSpPr>
        <a:xfrm>
          <a:off x="0" y="0"/>
          <a:ext cx="0" cy="0"/>
          <a:chOff x="0" y="0"/>
          <a:chExt cx="0" cy="0"/>
        </a:xfrm>
      </p:grpSpPr>
      <p:sp>
        <p:nvSpPr>
          <p:cNvPr id="366" name="Picture Placeholder 14"/>
          <p:cNvSpPr>
            <a:spLocks noGrp="1"/>
          </p:cNvSpPr>
          <p:nvPr>
            <p:ph type="pic" sz="quarter" idx="13"/>
          </p:nvPr>
        </p:nvSpPr>
        <p:spPr>
          <a:xfrm>
            <a:off x="5588000" y="2071634"/>
            <a:ext cx="1600200" cy="2099231"/>
          </a:xfrm>
          <a:prstGeom prst="rect">
            <a:avLst/>
          </a:prstGeom>
        </p:spPr>
        <p:txBody>
          <a:bodyPr lIns="91439" rIns="91439">
            <a:noAutofit/>
          </a:bodyPr>
          <a:lstStyle/>
          <a:p>
            <a:endParaRPr/>
          </a:p>
        </p:txBody>
      </p:sp>
      <p:sp>
        <p:nvSpPr>
          <p:cNvPr id="367" name="Picture Placeholder 16"/>
          <p:cNvSpPr>
            <a:spLocks noGrp="1"/>
          </p:cNvSpPr>
          <p:nvPr>
            <p:ph type="pic" sz="quarter" idx="14"/>
          </p:nvPr>
        </p:nvSpPr>
        <p:spPr>
          <a:xfrm>
            <a:off x="7261256" y="2071634"/>
            <a:ext cx="1600201" cy="1011667"/>
          </a:xfrm>
          <a:prstGeom prst="rect">
            <a:avLst/>
          </a:prstGeom>
        </p:spPr>
        <p:txBody>
          <a:bodyPr lIns="91439" rIns="91439">
            <a:noAutofit/>
          </a:bodyPr>
          <a:lstStyle/>
          <a:p>
            <a:endParaRPr/>
          </a:p>
        </p:txBody>
      </p:sp>
      <p:sp>
        <p:nvSpPr>
          <p:cNvPr id="368" name="Picture Placeholder 17"/>
          <p:cNvSpPr>
            <a:spLocks noGrp="1"/>
          </p:cNvSpPr>
          <p:nvPr>
            <p:ph type="pic" sz="quarter" idx="15"/>
          </p:nvPr>
        </p:nvSpPr>
        <p:spPr>
          <a:xfrm>
            <a:off x="7261256" y="3159199"/>
            <a:ext cx="1600201" cy="1011666"/>
          </a:xfrm>
          <a:prstGeom prst="rect">
            <a:avLst/>
          </a:prstGeom>
        </p:spPr>
        <p:txBody>
          <a:bodyPr lIns="91439" rIns="91439">
            <a:noAutofit/>
          </a:bodyPr>
          <a:lstStyle/>
          <a:p>
            <a:endParaRPr/>
          </a:p>
        </p:txBody>
      </p:sp>
      <p:sp>
        <p:nvSpPr>
          <p:cNvPr id="369" name="Picture Placeholder 15"/>
          <p:cNvSpPr>
            <a:spLocks noGrp="1"/>
          </p:cNvSpPr>
          <p:nvPr>
            <p:ph type="pic" sz="quarter" idx="16"/>
          </p:nvPr>
        </p:nvSpPr>
        <p:spPr>
          <a:xfrm>
            <a:off x="8934514" y="2071634"/>
            <a:ext cx="1852019" cy="2099231"/>
          </a:xfrm>
          <a:prstGeom prst="rect">
            <a:avLst/>
          </a:prstGeom>
        </p:spPr>
        <p:txBody>
          <a:bodyPr lIns="91439" rIns="91439">
            <a:noAutofit/>
          </a:bodyPr>
          <a:lstStyle/>
          <a:p>
            <a:endParaRPr/>
          </a:p>
        </p:txBody>
      </p:sp>
      <p:sp>
        <p:nvSpPr>
          <p:cNvPr id="370" name="矩形 11"/>
          <p:cNvSpPr/>
          <p:nvPr/>
        </p:nvSpPr>
        <p:spPr>
          <a:xfrm>
            <a:off x="1024212" y="5562601"/>
            <a:ext cx="1193801" cy="52725"/>
          </a:xfrm>
          <a:prstGeom prst="rect">
            <a:avLst/>
          </a:prstGeom>
          <a:solidFill>
            <a:srgbClr val="D0CECE"/>
          </a:solidFill>
          <a:ln w="12700">
            <a:miter lim="400000"/>
          </a:ln>
        </p:spPr>
        <p:txBody>
          <a:bodyPr lIns="45719" rIns="45719" anchor="ctr"/>
          <a:lstStyle/>
          <a:p>
            <a:pPr algn="ctr" defTabSz="825500">
              <a:defRPr sz="3000">
                <a:solidFill>
                  <a:srgbClr val="FFFFFF"/>
                </a:solidFill>
                <a:latin typeface="Helvetica Light"/>
                <a:ea typeface="Helvetica Light"/>
                <a:cs typeface="Helvetica Light"/>
                <a:sym typeface="Helvetica Light"/>
              </a:defRPr>
            </a:pPr>
            <a:endParaRPr/>
          </a:p>
        </p:txBody>
      </p:sp>
      <p:sp>
        <p:nvSpPr>
          <p:cNvPr id="37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25_Custom Layout">
    <p:bg>
      <p:bgPr>
        <a:solidFill>
          <a:srgbClr val="FFFFFF"/>
        </a:solidFill>
        <a:effectLst/>
      </p:bgPr>
    </p:bg>
    <p:spTree>
      <p:nvGrpSpPr>
        <p:cNvPr id="1" name=""/>
        <p:cNvGrpSpPr/>
        <p:nvPr/>
      </p:nvGrpSpPr>
      <p:grpSpPr>
        <a:xfrm>
          <a:off x="0" y="0"/>
          <a:ext cx="0" cy="0"/>
          <a:chOff x="0" y="0"/>
          <a:chExt cx="0" cy="0"/>
        </a:xfrm>
      </p:grpSpPr>
      <p:sp>
        <p:nvSpPr>
          <p:cNvPr id="378" name="矩形 4"/>
          <p:cNvSpPr/>
          <p:nvPr/>
        </p:nvSpPr>
        <p:spPr>
          <a:xfrm>
            <a:off x="1024212" y="5562601"/>
            <a:ext cx="1193801" cy="52725"/>
          </a:xfrm>
          <a:prstGeom prst="rect">
            <a:avLst/>
          </a:prstGeom>
          <a:solidFill>
            <a:srgbClr val="D0CECE"/>
          </a:solidFill>
          <a:ln w="12700">
            <a:miter lim="400000"/>
          </a:ln>
        </p:spPr>
        <p:txBody>
          <a:bodyPr lIns="45719" rIns="45719" anchor="ctr"/>
          <a:lstStyle/>
          <a:p>
            <a:pPr algn="ctr" defTabSz="825500">
              <a:defRPr sz="3000">
                <a:solidFill>
                  <a:srgbClr val="FFFFFF"/>
                </a:solidFill>
                <a:latin typeface="Helvetica Light"/>
                <a:ea typeface="Helvetica Light"/>
                <a:cs typeface="Helvetica Light"/>
                <a:sym typeface="Helvetica Light"/>
              </a:defRPr>
            </a:pPr>
            <a:endParaRPr/>
          </a:p>
        </p:txBody>
      </p:sp>
      <p:sp>
        <p:nvSpPr>
          <p:cNvPr id="37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41_Custom Layout">
    <p:bg>
      <p:bgPr>
        <a:solidFill>
          <a:srgbClr val="FFFFFF"/>
        </a:solidFill>
        <a:effectLst/>
      </p:bgPr>
    </p:bg>
    <p:spTree>
      <p:nvGrpSpPr>
        <p:cNvPr id="1" name=""/>
        <p:cNvGrpSpPr/>
        <p:nvPr/>
      </p:nvGrpSpPr>
      <p:grpSpPr>
        <a:xfrm>
          <a:off x="0" y="0"/>
          <a:ext cx="0" cy="0"/>
          <a:chOff x="0" y="0"/>
          <a:chExt cx="0" cy="0"/>
        </a:xfrm>
      </p:grpSpPr>
      <p:sp>
        <p:nvSpPr>
          <p:cNvPr id="386" name="Picture Placeholder 8"/>
          <p:cNvSpPr>
            <a:spLocks noGrp="1"/>
          </p:cNvSpPr>
          <p:nvPr>
            <p:ph type="pic" idx="13"/>
          </p:nvPr>
        </p:nvSpPr>
        <p:spPr>
          <a:xfrm>
            <a:off x="0" y="0"/>
            <a:ext cx="12192000" cy="3429000"/>
          </a:xfrm>
          <a:prstGeom prst="rect">
            <a:avLst/>
          </a:prstGeom>
        </p:spPr>
        <p:txBody>
          <a:bodyPr lIns="91439" rIns="91439">
            <a:noAutofit/>
          </a:bodyPr>
          <a:lstStyle/>
          <a:p>
            <a:endParaRPr/>
          </a:p>
        </p:txBody>
      </p:sp>
      <p:sp>
        <p:nvSpPr>
          <p:cNvPr id="387" name="Picture Placeholder 9"/>
          <p:cNvSpPr>
            <a:spLocks noGrp="1"/>
          </p:cNvSpPr>
          <p:nvPr>
            <p:ph type="pic" sz="quarter" idx="14"/>
          </p:nvPr>
        </p:nvSpPr>
        <p:spPr>
          <a:xfrm>
            <a:off x="1593629" y="2459421"/>
            <a:ext cx="1939159" cy="1939158"/>
          </a:xfrm>
          <a:prstGeom prst="rect">
            <a:avLst/>
          </a:prstGeom>
        </p:spPr>
        <p:txBody>
          <a:bodyPr lIns="91439" rIns="91439">
            <a:noAutofit/>
          </a:bodyPr>
          <a:lstStyle/>
          <a:p>
            <a:endParaRPr/>
          </a:p>
        </p:txBody>
      </p:sp>
      <p:sp>
        <p:nvSpPr>
          <p:cNvPr id="388" name="Picture Placeholder 10"/>
          <p:cNvSpPr>
            <a:spLocks noGrp="1"/>
          </p:cNvSpPr>
          <p:nvPr>
            <p:ph type="pic" sz="quarter" idx="15"/>
          </p:nvPr>
        </p:nvSpPr>
        <p:spPr>
          <a:xfrm>
            <a:off x="5126420" y="2459421"/>
            <a:ext cx="1939159" cy="1939158"/>
          </a:xfrm>
          <a:prstGeom prst="rect">
            <a:avLst/>
          </a:prstGeom>
        </p:spPr>
        <p:txBody>
          <a:bodyPr lIns="91439" rIns="91439">
            <a:noAutofit/>
          </a:bodyPr>
          <a:lstStyle/>
          <a:p>
            <a:endParaRPr/>
          </a:p>
        </p:txBody>
      </p:sp>
      <p:sp>
        <p:nvSpPr>
          <p:cNvPr id="389" name="Picture Placeholder 11"/>
          <p:cNvSpPr>
            <a:spLocks noGrp="1"/>
          </p:cNvSpPr>
          <p:nvPr>
            <p:ph type="pic" sz="quarter" idx="16"/>
          </p:nvPr>
        </p:nvSpPr>
        <p:spPr>
          <a:xfrm>
            <a:off x="8659208" y="2459421"/>
            <a:ext cx="1939159" cy="1939158"/>
          </a:xfrm>
          <a:prstGeom prst="rect">
            <a:avLst/>
          </a:prstGeom>
        </p:spPr>
        <p:txBody>
          <a:bodyPr lIns="91439" rIns="91439">
            <a:noAutofit/>
          </a:bodyPr>
          <a:lstStyle/>
          <a:p>
            <a:endParaRPr/>
          </a:p>
        </p:txBody>
      </p:sp>
      <p:sp>
        <p:nvSpPr>
          <p:cNvPr id="390"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26_Custom Layout">
    <p:bg>
      <p:bgPr>
        <a:solidFill>
          <a:srgbClr val="FFFFFF"/>
        </a:solidFill>
        <a:effectLst/>
      </p:bgPr>
    </p:bg>
    <p:spTree>
      <p:nvGrpSpPr>
        <p:cNvPr id="1" name=""/>
        <p:cNvGrpSpPr/>
        <p:nvPr/>
      </p:nvGrpSpPr>
      <p:grpSpPr>
        <a:xfrm>
          <a:off x="0" y="0"/>
          <a:ext cx="0" cy="0"/>
          <a:chOff x="0" y="0"/>
          <a:chExt cx="0" cy="0"/>
        </a:xfrm>
      </p:grpSpPr>
      <p:sp>
        <p:nvSpPr>
          <p:cNvPr id="397" name="Picture Placeholder 10"/>
          <p:cNvSpPr>
            <a:spLocks noGrp="1"/>
          </p:cNvSpPr>
          <p:nvPr>
            <p:ph type="pic" sz="half" idx="13"/>
          </p:nvPr>
        </p:nvSpPr>
        <p:spPr>
          <a:xfrm>
            <a:off x="4593514" y="755974"/>
            <a:ext cx="3771094" cy="4521425"/>
          </a:xfrm>
          <a:prstGeom prst="rect">
            <a:avLst/>
          </a:prstGeom>
        </p:spPr>
        <p:txBody>
          <a:bodyPr lIns="91439" rIns="91439">
            <a:noAutofit/>
          </a:bodyPr>
          <a:lstStyle/>
          <a:p>
            <a:endParaRPr/>
          </a:p>
        </p:txBody>
      </p:sp>
      <p:sp>
        <p:nvSpPr>
          <p:cNvPr id="398" name="Picture Placeholder 11"/>
          <p:cNvSpPr>
            <a:spLocks noGrp="1"/>
          </p:cNvSpPr>
          <p:nvPr>
            <p:ph type="pic" sz="half" idx="14"/>
          </p:nvPr>
        </p:nvSpPr>
        <p:spPr>
          <a:xfrm>
            <a:off x="7567465" y="1580601"/>
            <a:ext cx="3771095" cy="4521425"/>
          </a:xfrm>
          <a:prstGeom prst="rect">
            <a:avLst/>
          </a:prstGeom>
        </p:spPr>
        <p:txBody>
          <a:bodyPr lIns="91439" rIns="91439">
            <a:noAutofit/>
          </a:bodyPr>
          <a:lstStyle/>
          <a:p>
            <a:endParaRPr/>
          </a:p>
        </p:txBody>
      </p:sp>
      <p:sp>
        <p:nvSpPr>
          <p:cNvPr id="39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27_Custom Layout">
    <p:bg>
      <p:bgPr>
        <a:solidFill>
          <a:srgbClr val="FFFFFF"/>
        </a:solidFill>
        <a:effectLst/>
      </p:bgPr>
    </p:bg>
    <p:spTree>
      <p:nvGrpSpPr>
        <p:cNvPr id="1" name=""/>
        <p:cNvGrpSpPr/>
        <p:nvPr/>
      </p:nvGrpSpPr>
      <p:grpSpPr>
        <a:xfrm>
          <a:off x="0" y="0"/>
          <a:ext cx="0" cy="0"/>
          <a:chOff x="0" y="0"/>
          <a:chExt cx="0" cy="0"/>
        </a:xfrm>
      </p:grpSpPr>
      <p:sp>
        <p:nvSpPr>
          <p:cNvPr id="406" name="Picture Placeholder 8"/>
          <p:cNvSpPr>
            <a:spLocks noGrp="1"/>
          </p:cNvSpPr>
          <p:nvPr>
            <p:ph type="pic" idx="13"/>
          </p:nvPr>
        </p:nvSpPr>
        <p:spPr>
          <a:xfrm>
            <a:off x="0" y="3429000"/>
            <a:ext cx="12192000" cy="3429000"/>
          </a:xfrm>
          <a:prstGeom prst="rect">
            <a:avLst/>
          </a:prstGeom>
        </p:spPr>
        <p:txBody>
          <a:bodyPr lIns="91439" rIns="91439">
            <a:noAutofit/>
          </a:bodyPr>
          <a:lstStyle/>
          <a:p>
            <a:endParaRPr/>
          </a:p>
        </p:txBody>
      </p:sp>
      <p:sp>
        <p:nvSpPr>
          <p:cNvPr id="40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28_Custom Layout">
    <p:bg>
      <p:bgPr>
        <a:solidFill>
          <a:srgbClr val="FFFFFF"/>
        </a:solidFill>
        <a:effectLst/>
      </p:bgPr>
    </p:bg>
    <p:spTree>
      <p:nvGrpSpPr>
        <p:cNvPr id="1" name=""/>
        <p:cNvGrpSpPr/>
        <p:nvPr/>
      </p:nvGrpSpPr>
      <p:grpSpPr>
        <a:xfrm>
          <a:off x="0" y="0"/>
          <a:ext cx="0" cy="0"/>
          <a:chOff x="0" y="0"/>
          <a:chExt cx="0" cy="0"/>
        </a:xfrm>
      </p:grpSpPr>
      <p:sp>
        <p:nvSpPr>
          <p:cNvPr id="414" name="Picture Placeholder 8"/>
          <p:cNvSpPr>
            <a:spLocks noGrp="1"/>
          </p:cNvSpPr>
          <p:nvPr>
            <p:ph type="pic" idx="13"/>
          </p:nvPr>
        </p:nvSpPr>
        <p:spPr>
          <a:xfrm>
            <a:off x="0" y="0"/>
            <a:ext cx="12192000" cy="3429000"/>
          </a:xfrm>
          <a:prstGeom prst="rect">
            <a:avLst/>
          </a:prstGeom>
        </p:spPr>
        <p:txBody>
          <a:bodyPr lIns="91439" rIns="91439">
            <a:noAutofit/>
          </a:bodyPr>
          <a:lstStyle/>
          <a:p>
            <a:endParaRPr/>
          </a:p>
        </p:txBody>
      </p:sp>
      <p:sp>
        <p:nvSpPr>
          <p:cNvPr id="415"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39_Custom Layout">
    <p:bg>
      <p:bgPr>
        <a:solidFill>
          <a:srgbClr val="FFFFFF"/>
        </a:solidFill>
        <a:effectLst/>
      </p:bgPr>
    </p:bg>
    <p:spTree>
      <p:nvGrpSpPr>
        <p:cNvPr id="1" name=""/>
        <p:cNvGrpSpPr/>
        <p:nvPr/>
      </p:nvGrpSpPr>
      <p:grpSpPr>
        <a:xfrm>
          <a:off x="0" y="0"/>
          <a:ext cx="0" cy="0"/>
          <a:chOff x="0" y="0"/>
          <a:chExt cx="0" cy="0"/>
        </a:xfrm>
      </p:grpSpPr>
      <p:sp>
        <p:nvSpPr>
          <p:cNvPr id="422" name="Picture Placeholder 8"/>
          <p:cNvSpPr>
            <a:spLocks noGrp="1"/>
          </p:cNvSpPr>
          <p:nvPr>
            <p:ph type="pic" sz="half" idx="13"/>
          </p:nvPr>
        </p:nvSpPr>
        <p:spPr>
          <a:xfrm>
            <a:off x="0" y="-1"/>
            <a:ext cx="12192000" cy="2642617"/>
          </a:xfrm>
          <a:prstGeom prst="rect">
            <a:avLst/>
          </a:prstGeom>
        </p:spPr>
        <p:txBody>
          <a:bodyPr lIns="91439" rIns="91439">
            <a:noAutofit/>
          </a:bodyPr>
          <a:lstStyle/>
          <a:p>
            <a:endParaRPr/>
          </a:p>
        </p:txBody>
      </p:sp>
      <p:sp>
        <p:nvSpPr>
          <p:cNvPr id="42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29_Custom Layout">
    <p:bg>
      <p:bgPr>
        <a:solidFill>
          <a:srgbClr val="FFFFFF"/>
        </a:solidFill>
        <a:effectLst/>
      </p:bgPr>
    </p:bg>
    <p:spTree>
      <p:nvGrpSpPr>
        <p:cNvPr id="1" name=""/>
        <p:cNvGrpSpPr/>
        <p:nvPr/>
      </p:nvGrpSpPr>
      <p:grpSpPr>
        <a:xfrm>
          <a:off x="0" y="0"/>
          <a:ext cx="0" cy="0"/>
          <a:chOff x="0" y="0"/>
          <a:chExt cx="0" cy="0"/>
        </a:xfrm>
      </p:grpSpPr>
      <p:sp>
        <p:nvSpPr>
          <p:cNvPr id="430" name="Picture Placeholder 12"/>
          <p:cNvSpPr>
            <a:spLocks noGrp="1"/>
          </p:cNvSpPr>
          <p:nvPr>
            <p:ph type="pic" sz="quarter" idx="13"/>
          </p:nvPr>
        </p:nvSpPr>
        <p:spPr>
          <a:xfrm>
            <a:off x="4593514" y="755974"/>
            <a:ext cx="3329323" cy="4521425"/>
          </a:xfrm>
          <a:prstGeom prst="rect">
            <a:avLst/>
          </a:prstGeom>
        </p:spPr>
        <p:txBody>
          <a:bodyPr lIns="91439" rIns="91439">
            <a:noAutofit/>
          </a:bodyPr>
          <a:lstStyle/>
          <a:p>
            <a:endParaRPr/>
          </a:p>
        </p:txBody>
      </p:sp>
      <p:sp>
        <p:nvSpPr>
          <p:cNvPr id="431" name="Picture Placeholder 13"/>
          <p:cNvSpPr>
            <a:spLocks noGrp="1"/>
          </p:cNvSpPr>
          <p:nvPr>
            <p:ph type="pic" sz="quarter" idx="14"/>
          </p:nvPr>
        </p:nvSpPr>
        <p:spPr>
          <a:xfrm>
            <a:off x="6290040" y="1168287"/>
            <a:ext cx="3329323" cy="4521425"/>
          </a:xfrm>
          <a:prstGeom prst="rect">
            <a:avLst/>
          </a:prstGeom>
        </p:spPr>
        <p:txBody>
          <a:bodyPr lIns="91439" rIns="91439">
            <a:noAutofit/>
          </a:bodyPr>
          <a:lstStyle/>
          <a:p>
            <a:endParaRPr/>
          </a:p>
        </p:txBody>
      </p:sp>
      <p:sp>
        <p:nvSpPr>
          <p:cNvPr id="432" name="Picture Placeholder 14"/>
          <p:cNvSpPr>
            <a:spLocks noGrp="1"/>
          </p:cNvSpPr>
          <p:nvPr>
            <p:ph type="pic" sz="quarter" idx="15"/>
          </p:nvPr>
        </p:nvSpPr>
        <p:spPr>
          <a:xfrm>
            <a:off x="7994040" y="1580600"/>
            <a:ext cx="3329323" cy="4521425"/>
          </a:xfrm>
          <a:prstGeom prst="rect">
            <a:avLst/>
          </a:prstGeom>
        </p:spPr>
        <p:txBody>
          <a:bodyPr lIns="91439" rIns="91439">
            <a:noAutofit/>
          </a:bodyPr>
          <a:lstStyle/>
          <a:p>
            <a:endParaRPr/>
          </a:p>
        </p:txBody>
      </p:sp>
      <p:sp>
        <p:nvSpPr>
          <p:cNvPr id="43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30_Custom Layout">
    <p:bg>
      <p:bgPr>
        <a:solidFill>
          <a:srgbClr val="FFFFFF"/>
        </a:solidFill>
        <a:effectLst/>
      </p:bgPr>
    </p:bg>
    <p:spTree>
      <p:nvGrpSpPr>
        <p:cNvPr id="1" name=""/>
        <p:cNvGrpSpPr/>
        <p:nvPr/>
      </p:nvGrpSpPr>
      <p:grpSpPr>
        <a:xfrm>
          <a:off x="0" y="0"/>
          <a:ext cx="0" cy="0"/>
          <a:chOff x="0" y="0"/>
          <a:chExt cx="0" cy="0"/>
        </a:xfrm>
      </p:grpSpPr>
      <p:sp>
        <p:nvSpPr>
          <p:cNvPr id="440" name="Picture Placeholder 15"/>
          <p:cNvSpPr>
            <a:spLocks noGrp="1"/>
          </p:cNvSpPr>
          <p:nvPr>
            <p:ph type="pic" sz="quarter" idx="13"/>
          </p:nvPr>
        </p:nvSpPr>
        <p:spPr>
          <a:xfrm>
            <a:off x="4593514" y="755973"/>
            <a:ext cx="3867853" cy="2507180"/>
          </a:xfrm>
          <a:prstGeom prst="rect">
            <a:avLst/>
          </a:prstGeom>
        </p:spPr>
        <p:txBody>
          <a:bodyPr lIns="91439" rIns="91439">
            <a:noAutofit/>
          </a:bodyPr>
          <a:lstStyle/>
          <a:p>
            <a:endParaRPr/>
          </a:p>
        </p:txBody>
      </p:sp>
      <p:sp>
        <p:nvSpPr>
          <p:cNvPr id="441" name="Picture Placeholder 16"/>
          <p:cNvSpPr>
            <a:spLocks noGrp="1"/>
          </p:cNvSpPr>
          <p:nvPr>
            <p:ph type="pic" sz="quarter" idx="14"/>
          </p:nvPr>
        </p:nvSpPr>
        <p:spPr>
          <a:xfrm>
            <a:off x="4593516" y="3621740"/>
            <a:ext cx="1753497" cy="2480286"/>
          </a:xfrm>
          <a:prstGeom prst="rect">
            <a:avLst/>
          </a:prstGeom>
        </p:spPr>
        <p:txBody>
          <a:bodyPr lIns="91439" rIns="91439">
            <a:noAutofit/>
          </a:bodyPr>
          <a:lstStyle/>
          <a:p>
            <a:endParaRPr/>
          </a:p>
        </p:txBody>
      </p:sp>
      <p:sp>
        <p:nvSpPr>
          <p:cNvPr id="442" name="Picture Placeholder 17"/>
          <p:cNvSpPr>
            <a:spLocks noGrp="1"/>
          </p:cNvSpPr>
          <p:nvPr>
            <p:ph type="pic" sz="quarter" idx="15"/>
          </p:nvPr>
        </p:nvSpPr>
        <p:spPr>
          <a:xfrm>
            <a:off x="6702922" y="3621740"/>
            <a:ext cx="1753497" cy="2480286"/>
          </a:xfrm>
          <a:prstGeom prst="rect">
            <a:avLst/>
          </a:prstGeom>
        </p:spPr>
        <p:txBody>
          <a:bodyPr lIns="91439" rIns="91439">
            <a:noAutofit/>
          </a:bodyPr>
          <a:lstStyle/>
          <a:p>
            <a:endParaRPr/>
          </a:p>
        </p:txBody>
      </p:sp>
      <p:sp>
        <p:nvSpPr>
          <p:cNvPr id="443" name="Picture Placeholder 14"/>
          <p:cNvSpPr>
            <a:spLocks noGrp="1"/>
          </p:cNvSpPr>
          <p:nvPr>
            <p:ph type="pic" sz="quarter" idx="16"/>
          </p:nvPr>
        </p:nvSpPr>
        <p:spPr>
          <a:xfrm>
            <a:off x="8814099" y="755974"/>
            <a:ext cx="2524462" cy="5346052"/>
          </a:xfrm>
          <a:prstGeom prst="rect">
            <a:avLst/>
          </a:prstGeom>
        </p:spPr>
        <p:txBody>
          <a:bodyPr lIns="91439" rIns="91439">
            <a:noAutofit/>
          </a:bodyPr>
          <a:lstStyle/>
          <a:p>
            <a:endParaRPr/>
          </a:p>
        </p:txBody>
      </p:sp>
      <p:sp>
        <p:nvSpPr>
          <p:cNvPr id="44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7"/>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8"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1" y="1681163"/>
            <a:ext cx="5183189"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2_Custom Layout">
    <p:bg>
      <p:bgPr>
        <a:solidFill>
          <a:srgbClr val="FFFFFF"/>
        </a:solidFill>
        <a:effectLst/>
      </p:bgPr>
    </p:bg>
    <p:spTree>
      <p:nvGrpSpPr>
        <p:cNvPr id="1" name=""/>
        <p:cNvGrpSpPr/>
        <p:nvPr/>
      </p:nvGrpSpPr>
      <p:grpSpPr>
        <a:xfrm>
          <a:off x="0" y="0"/>
          <a:ext cx="0" cy="0"/>
          <a:chOff x="0" y="0"/>
          <a:chExt cx="0" cy="0"/>
        </a:xfrm>
      </p:grpSpPr>
      <p:sp>
        <p:nvSpPr>
          <p:cNvPr id="451" name="Picture Placeholder 8"/>
          <p:cNvSpPr>
            <a:spLocks noGrp="1"/>
          </p:cNvSpPr>
          <p:nvPr>
            <p:ph type="pic" sz="half" idx="13"/>
          </p:nvPr>
        </p:nvSpPr>
        <p:spPr>
          <a:xfrm>
            <a:off x="4733364" y="0"/>
            <a:ext cx="2725273" cy="6858000"/>
          </a:xfrm>
          <a:prstGeom prst="rect">
            <a:avLst/>
          </a:prstGeom>
        </p:spPr>
        <p:txBody>
          <a:bodyPr lIns="91439" rIns="91439">
            <a:noAutofit/>
          </a:bodyPr>
          <a:lstStyle/>
          <a:p>
            <a:endParaRPr/>
          </a:p>
        </p:txBody>
      </p:sp>
      <p:sp>
        <p:nvSpPr>
          <p:cNvPr id="45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33_Custom Layout">
    <p:bg>
      <p:bgPr>
        <a:solidFill>
          <a:srgbClr val="FFFFFF"/>
        </a:solidFill>
        <a:effectLst/>
      </p:bgPr>
    </p:bg>
    <p:spTree>
      <p:nvGrpSpPr>
        <p:cNvPr id="1" name=""/>
        <p:cNvGrpSpPr/>
        <p:nvPr/>
      </p:nvGrpSpPr>
      <p:grpSpPr>
        <a:xfrm>
          <a:off x="0" y="0"/>
          <a:ext cx="0" cy="0"/>
          <a:chOff x="0" y="0"/>
          <a:chExt cx="0" cy="0"/>
        </a:xfrm>
      </p:grpSpPr>
      <p:sp>
        <p:nvSpPr>
          <p:cNvPr id="459" name="Picture Placeholder 11"/>
          <p:cNvSpPr>
            <a:spLocks noGrp="1"/>
          </p:cNvSpPr>
          <p:nvPr>
            <p:ph type="pic" sz="half" idx="13"/>
          </p:nvPr>
        </p:nvSpPr>
        <p:spPr>
          <a:xfrm>
            <a:off x="4733364" y="0"/>
            <a:ext cx="7458635" cy="3429000"/>
          </a:xfrm>
          <a:prstGeom prst="rect">
            <a:avLst/>
          </a:prstGeom>
        </p:spPr>
        <p:txBody>
          <a:bodyPr lIns="91439" rIns="91439">
            <a:noAutofit/>
          </a:bodyPr>
          <a:lstStyle/>
          <a:p>
            <a:endParaRPr/>
          </a:p>
        </p:txBody>
      </p:sp>
      <p:sp>
        <p:nvSpPr>
          <p:cNvPr id="460" name="Picture Placeholder 10"/>
          <p:cNvSpPr>
            <a:spLocks noGrp="1"/>
          </p:cNvSpPr>
          <p:nvPr>
            <p:ph type="pic" sz="half" idx="14"/>
          </p:nvPr>
        </p:nvSpPr>
        <p:spPr>
          <a:xfrm>
            <a:off x="4733364" y="3429000"/>
            <a:ext cx="7458635" cy="3429000"/>
          </a:xfrm>
          <a:prstGeom prst="rect">
            <a:avLst/>
          </a:prstGeom>
        </p:spPr>
        <p:txBody>
          <a:bodyPr lIns="91439" rIns="91439">
            <a:noAutofit/>
          </a:bodyPr>
          <a:lstStyle/>
          <a:p>
            <a:endParaRPr/>
          </a:p>
        </p:txBody>
      </p:sp>
      <p:sp>
        <p:nvSpPr>
          <p:cNvPr id="46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35_Custom Layout">
    <p:bg>
      <p:bgPr>
        <a:solidFill>
          <a:srgbClr val="FFFFFF"/>
        </a:solidFill>
        <a:effectLst/>
      </p:bgPr>
    </p:bg>
    <p:spTree>
      <p:nvGrpSpPr>
        <p:cNvPr id="1" name=""/>
        <p:cNvGrpSpPr/>
        <p:nvPr/>
      </p:nvGrpSpPr>
      <p:grpSpPr>
        <a:xfrm>
          <a:off x="0" y="0"/>
          <a:ext cx="0" cy="0"/>
          <a:chOff x="0" y="0"/>
          <a:chExt cx="0" cy="0"/>
        </a:xfrm>
      </p:grpSpPr>
      <p:sp>
        <p:nvSpPr>
          <p:cNvPr id="468" name="Picture Placeholder 10"/>
          <p:cNvSpPr>
            <a:spLocks noGrp="1"/>
          </p:cNvSpPr>
          <p:nvPr>
            <p:ph type="pic" sz="half" idx="13"/>
          </p:nvPr>
        </p:nvSpPr>
        <p:spPr>
          <a:xfrm>
            <a:off x="4733364" y="3429000"/>
            <a:ext cx="7458635" cy="3429000"/>
          </a:xfrm>
          <a:prstGeom prst="rect">
            <a:avLst/>
          </a:prstGeom>
        </p:spPr>
        <p:txBody>
          <a:bodyPr lIns="91439" rIns="91439">
            <a:noAutofit/>
          </a:bodyPr>
          <a:lstStyle/>
          <a:p>
            <a:endParaRPr/>
          </a:p>
        </p:txBody>
      </p:sp>
      <p:sp>
        <p:nvSpPr>
          <p:cNvPr id="46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34_Custom Layout">
    <p:bg>
      <p:bgPr>
        <a:solidFill>
          <a:srgbClr val="FFFFFF"/>
        </a:solidFill>
        <a:effectLst/>
      </p:bgPr>
    </p:bg>
    <p:spTree>
      <p:nvGrpSpPr>
        <p:cNvPr id="1" name=""/>
        <p:cNvGrpSpPr/>
        <p:nvPr/>
      </p:nvGrpSpPr>
      <p:grpSpPr>
        <a:xfrm>
          <a:off x="0" y="0"/>
          <a:ext cx="0" cy="0"/>
          <a:chOff x="0" y="0"/>
          <a:chExt cx="0" cy="0"/>
        </a:xfrm>
      </p:grpSpPr>
      <p:sp>
        <p:nvSpPr>
          <p:cNvPr id="476" name="Picture Placeholder 11"/>
          <p:cNvSpPr>
            <a:spLocks noGrp="1"/>
          </p:cNvSpPr>
          <p:nvPr>
            <p:ph type="pic" sz="half" idx="13"/>
          </p:nvPr>
        </p:nvSpPr>
        <p:spPr>
          <a:xfrm>
            <a:off x="4733364" y="0"/>
            <a:ext cx="7458635" cy="3429000"/>
          </a:xfrm>
          <a:prstGeom prst="rect">
            <a:avLst/>
          </a:prstGeom>
        </p:spPr>
        <p:txBody>
          <a:bodyPr lIns="91439" rIns="91439">
            <a:noAutofit/>
          </a:bodyPr>
          <a:lstStyle/>
          <a:p>
            <a:endParaRPr/>
          </a:p>
        </p:txBody>
      </p:sp>
      <p:sp>
        <p:nvSpPr>
          <p:cNvPr id="47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36_Custom Layout">
    <p:bg>
      <p:bgPr>
        <a:solidFill>
          <a:srgbClr val="FFFFFF"/>
        </a:solidFill>
        <a:effectLst/>
      </p:bgPr>
    </p:bg>
    <p:spTree>
      <p:nvGrpSpPr>
        <p:cNvPr id="1" name=""/>
        <p:cNvGrpSpPr/>
        <p:nvPr/>
      </p:nvGrpSpPr>
      <p:grpSpPr>
        <a:xfrm>
          <a:off x="0" y="0"/>
          <a:ext cx="0" cy="0"/>
          <a:chOff x="0" y="0"/>
          <a:chExt cx="0" cy="0"/>
        </a:xfrm>
      </p:grpSpPr>
      <p:sp>
        <p:nvSpPr>
          <p:cNvPr id="484" name="Picture Placeholder 8"/>
          <p:cNvSpPr>
            <a:spLocks noGrp="1"/>
          </p:cNvSpPr>
          <p:nvPr>
            <p:ph type="pic" sz="quarter" idx="13"/>
          </p:nvPr>
        </p:nvSpPr>
        <p:spPr>
          <a:xfrm>
            <a:off x="1144498" y="1375664"/>
            <a:ext cx="3070130" cy="4238493"/>
          </a:xfrm>
          <a:prstGeom prst="rect">
            <a:avLst/>
          </a:prstGeom>
        </p:spPr>
        <p:txBody>
          <a:bodyPr lIns="91439" rIns="91439">
            <a:noAutofit/>
          </a:bodyPr>
          <a:lstStyle/>
          <a:p>
            <a:endParaRPr/>
          </a:p>
        </p:txBody>
      </p:sp>
      <p:sp>
        <p:nvSpPr>
          <p:cNvPr id="485"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37_Custom Layout">
    <p:bg>
      <p:bgPr>
        <a:solidFill>
          <a:srgbClr val="FFFFFF"/>
        </a:solidFill>
        <a:effectLst/>
      </p:bgPr>
    </p:bg>
    <p:spTree>
      <p:nvGrpSpPr>
        <p:cNvPr id="1" name=""/>
        <p:cNvGrpSpPr/>
        <p:nvPr/>
      </p:nvGrpSpPr>
      <p:grpSpPr>
        <a:xfrm>
          <a:off x="0" y="0"/>
          <a:ext cx="0" cy="0"/>
          <a:chOff x="0" y="0"/>
          <a:chExt cx="0" cy="0"/>
        </a:xfrm>
      </p:grpSpPr>
      <p:sp>
        <p:nvSpPr>
          <p:cNvPr id="492" name="Picture Placeholder 8"/>
          <p:cNvSpPr>
            <a:spLocks noGrp="1"/>
          </p:cNvSpPr>
          <p:nvPr>
            <p:ph type="pic" sz="half" idx="13"/>
          </p:nvPr>
        </p:nvSpPr>
        <p:spPr>
          <a:xfrm>
            <a:off x="6326587" y="1433409"/>
            <a:ext cx="6488844" cy="4099021"/>
          </a:xfrm>
          <a:prstGeom prst="rect">
            <a:avLst/>
          </a:prstGeom>
        </p:spPr>
        <p:txBody>
          <a:bodyPr lIns="91439" rIns="91439">
            <a:noAutofit/>
          </a:bodyPr>
          <a:lstStyle/>
          <a:p>
            <a:endParaRPr/>
          </a:p>
        </p:txBody>
      </p:sp>
      <p:sp>
        <p:nvSpPr>
          <p:cNvPr id="49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500" name="矩形 1"/>
          <p:cNvSpPr txBox="1"/>
          <p:nvPr/>
        </p:nvSpPr>
        <p:spPr>
          <a:xfrm>
            <a:off x="850900" y="1496819"/>
            <a:ext cx="10490200" cy="566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lnSpc>
                <a:spcPct val="120000"/>
              </a:lnSpc>
              <a:spcBef>
                <a:spcPts val="600"/>
              </a:spcBef>
              <a:defRPr sz="1200">
                <a:latin typeface="微软雅黑 Light"/>
                <a:ea typeface="微软雅黑 Light"/>
                <a:cs typeface="微软雅黑 Light"/>
                <a:sym typeface="微软雅黑 Light"/>
              </a:defRPr>
            </a:pPr>
            <a:r>
              <a:t>耳机(Earphones; Headphones; Head-sets; Earpieces)是一对转换单元，它接受媒体播放器或接收器所发出的电讯号，利用贴近耳朵的扬声器将其转化成可以听到的音波。耳机一般是与媒体播放器可分离的，利用一个插头连接。</a:t>
            </a:r>
          </a:p>
        </p:txBody>
      </p:sp>
      <p:sp>
        <p:nvSpPr>
          <p:cNvPr id="501" name="矩形 2"/>
          <p:cNvSpPr txBox="1"/>
          <p:nvPr/>
        </p:nvSpPr>
        <p:spPr>
          <a:xfrm>
            <a:off x="1308100" y="497125"/>
            <a:ext cx="9575800" cy="98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defTabSz="412750">
              <a:defRPr>
                <a:solidFill>
                  <a:srgbClr val="181717"/>
                </a:solidFill>
                <a:latin typeface="微软雅黑"/>
                <a:ea typeface="微软雅黑"/>
                <a:cs typeface="微软雅黑"/>
                <a:sym typeface="微软雅黑"/>
              </a:defRPr>
            </a:pPr>
            <a:r>
              <a:t>一对转换单元</a:t>
            </a:r>
          </a:p>
          <a:p>
            <a:pPr algn="ctr" defTabSz="412750">
              <a:defRPr sz="3200" b="1">
                <a:solidFill>
                  <a:srgbClr val="181717"/>
                </a:solidFill>
                <a:latin typeface="微软雅黑"/>
                <a:ea typeface="微软雅黑"/>
                <a:cs typeface="微软雅黑"/>
                <a:sym typeface="微软雅黑"/>
              </a:defRPr>
            </a:pPr>
            <a:r>
              <a:t>接受媒体播放器所发出的电讯号</a:t>
            </a:r>
          </a:p>
        </p:txBody>
      </p:sp>
      <p:sp>
        <p:nvSpPr>
          <p:cNvPr id="50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7"/>
            <a:ext cx="6172201" cy="4873626"/>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7"/>
            <a:ext cx="6172201" cy="4873626"/>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7"/>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4"/>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m/maps/place/Cyrano/@49.6036197,6.1369459,8z/data=!4m8!1m2!2m1!1sCyrano!3m4!1s0x479548ce5898fad7:0x8e0fa0c8e0ea34d2!8m2!3d49.6036197!4d6.1369459"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m/maps/place/La+Briscola/@49.5996575,6.1296391,17z/data=!3m1!4b1!4m5!3m4!1s0x479548dabb9cf64d:0x5ace2c57f1078417!8m2!3d49.5996575!4d6.1318331"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m/maps/place/Athena/@49.6027308,6.1239427,17z/data=!3m1!4b1!4m5!3m4!1s0x479548d72347d867:0x28ede1a28b9163e!8m2!3d49.6027308!4d6.1261367" TargetMode="Externa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m/maps/place/Fu+Lu+Shou+Inn/@49.6003945,6.127714,3a,75y,90t/data=!3m8!1e2!3m6!1sAF1QipP-ZLiU83mhTtPTl2SA9hv125PBPv2ObQCGBKWs!2e10!3e12!6shttps:%2F%2Flh5.googleusercontent.com%2Fp%2FAF1QipP-ZLiU83mhTtPTl2SA9hv125PBPv2ObQCGBKWs%3Dw203-h171-k-no!7i3582!8i3024!4m5!3m4!1s0x479548da0438e879:0x456ccf3414ffe9ac!8m2!3d49.6003945!4d6.127714" TargetMode="Externa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m/maps/place/Chocolate+House+Nathalie+Bonn/@49.6107666,6.1303192,17z/data=!3m1!4b1!4m5!3m4!1s0x479548d2d37c3f21:0xe5c398db5ffc85d6!8m2!3d49.6107666!4d6.1325132"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google.com/maps/place/P%C3%A2tisserie+Oberweis+Grand-Rue/@49.6120149,6.1290668,17z/data=!3m1!4b1!4m5!3m4!1s0x47954f2cea0aa4c3:0xd0b6eb80889f85de!8m2!3d49.6120149!4d6.131260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hyperlink" Target="https://www.google.com/maps/place/Mus%C3%A9e+national+d'histoire+et+d'art+Luxembourg/@49.611629,6.131664,17z/data=!3m1!4b1!4m5!3m4!1s0x4795494f798428ad:0xe3b9606b16e95d1f!8m2!3d49.611629!4d6.133858" TargetMode="External"/><Relationship Id="rId7" Type="http://schemas.openxmlformats.org/officeDocument/2006/relationships/image" Target="../media/image23.svg"/><Relationship Id="rId2" Type="http://schemas.openxmlformats.org/officeDocument/2006/relationships/hyperlink" Target="https://www.google.com/maps?q=Mus%C3%A9e+d%27histoire+de+la+Ville+de+Luxembourg+/+Luxembourg+City+History+Museum&amp;rlz=1C1CHBD_deDE853DE853&amp;um=1&amp;ie=UTF-8&amp;sa=X&amp;ved=2ahUKEwjY95HSsrTmAhW5QEEAHc4jAL0Q_AUoAXoECB4QAw" TargetMode="External"/><Relationship Id="rId1" Type="http://schemas.openxmlformats.org/officeDocument/2006/relationships/slideLayout" Target="../slideLayouts/slideLayout42.xml"/><Relationship Id="rId6" Type="http://schemas.openxmlformats.org/officeDocument/2006/relationships/image" Target="../media/image22.png"/><Relationship Id="rId5" Type="http://schemas.openxmlformats.org/officeDocument/2006/relationships/hyperlink" Target="https://www.google.com/maps/place/Mus%C3%A9e+Dra%C3%AF+Eechelen/@49.6163693,6.137059,17z/data=!3m1!4b1!4m5!3m4!1s0x47954f319bfcb101:0x35b236f4cc8c6a36!8m2!3d49.6163693!4d6.139253" TargetMode="External"/><Relationship Id="rId4" Type="http://schemas.openxmlformats.org/officeDocument/2006/relationships/hyperlink" Target="https://www.google.com/maps/place/Grand+Duke+Jean+Museum+of+Modern+Art/@49.611629,6.131664,17z/data=!4m5!3m4!1s0x47954f310ee796ad:0xbe0ed05187352cae!8m2!3d49.6170946!4d6.1403368"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hyperlink" Target="https://www.google.de/maps/place/Avenue+de+la+Libert%C3%A9,+Luxembourg,+Luxemburg/@49.6037739,6.1286557,17z/data=!3m1!4b1!4m5!3m4!1s0x479548d10877cc51:0x7cb84fd9ee2bf518!8m2!3d49.6037739!4d6.1308444?hl=d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de/maps/place/Place+de+la+Constitution/@49.6093454,6.1258814,17z/data=!3m1!4b1!4m5!3m4!1s0x479548d4975633e1:0x7d7658708b6ac754!8m2!3d49.6093454!4d6.1280701?hl=de"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hyperlink" Target="https://www.google.de/maps/place/Place+de+la+Constitution/@49.6093454,6.1258814,17z/data=!3m1!4b1!4m5!3m4!1s0x479548d4975633e1:0x7d7658708b6ac754!8m2!3d49.6093454!4d6.1280701?hl=d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de/maps/place/Gro%C3%9Fherzoglicher+Palast/@49.6108879,6.1305716,17z/data=!3m1!4b1!4m5!3m4!1s0x47954f2d365c715f:0x2d2da3f61fea0188!8m2!3d49.6108879!4d6.1327603?hl=de"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de/maps/place/Casemate+du+Bock+Garden/@49.6104658,6.1301526,17z/data=!4m8!1m2!2m1!1sBock+Casemates!3m4!1s0x0:0xe4b0abe1c88e9889!8m2!3d49.6115863!4d6.1366126?hl=de" TargetMode="External"/><Relationship Id="rId2" Type="http://schemas.openxmlformats.org/officeDocument/2006/relationships/image" Target="../media/image3.png"/><Relationship Id="rId1" Type="http://schemas.openxmlformats.org/officeDocument/2006/relationships/slideLayout" Target="../slideLayouts/slideLayout42.xml"/><Relationship Id="rId5" Type="http://schemas.openxmlformats.org/officeDocument/2006/relationships/image" Target="../media/image9.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Rectangle 2"/>
          <p:cNvSpPr/>
          <p:nvPr/>
        </p:nvSpPr>
        <p:spPr>
          <a:xfrm>
            <a:off x="-93134" y="-152400"/>
            <a:ext cx="12352868" cy="3581400"/>
          </a:xfrm>
          <a:prstGeom prst="rect">
            <a:avLst/>
          </a:prstGeom>
          <a:solidFill>
            <a:schemeClr val="bg2"/>
          </a:solidFill>
          <a:ln w="12700">
            <a:noFill/>
            <a:miter/>
          </a:ln>
        </p:spPr>
        <p:txBody>
          <a:bodyPr lIns="45719" rIns="45719" anchor="ctr"/>
          <a:lstStyle/>
          <a:p>
            <a:pPr algn="ctr">
              <a:defRPr>
                <a:solidFill>
                  <a:srgbClr val="FFFFFF"/>
                </a:solidFill>
              </a:defRPr>
            </a:pPr>
            <a:endParaRPr/>
          </a:p>
        </p:txBody>
      </p:sp>
      <p:grpSp>
        <p:nvGrpSpPr>
          <p:cNvPr id="514" name="组合 9"/>
          <p:cNvGrpSpPr/>
          <p:nvPr/>
        </p:nvGrpSpPr>
        <p:grpSpPr>
          <a:xfrm>
            <a:off x="3821390" y="1922601"/>
            <a:ext cx="4549221" cy="1325753"/>
            <a:chOff x="0" y="0"/>
            <a:chExt cx="4549219" cy="1325752"/>
          </a:xfrm>
        </p:grpSpPr>
        <p:sp>
          <p:nvSpPr>
            <p:cNvPr id="512" name="文本框 6"/>
            <p:cNvSpPr txBox="1"/>
            <p:nvPr/>
          </p:nvSpPr>
          <p:spPr>
            <a:xfrm>
              <a:off x="116766" y="0"/>
              <a:ext cx="4315687" cy="707883"/>
            </a:xfrm>
            <a:prstGeom prst="rect">
              <a:avLst/>
            </a:prstGeom>
            <a:solidFill>
              <a:schemeClr val="accent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4000" b="1">
                  <a:solidFill>
                    <a:srgbClr val="FFFFFF"/>
                  </a:solidFill>
                  <a:latin typeface="Blackadder ITC"/>
                  <a:ea typeface="Blackadder ITC"/>
                  <a:cs typeface="Blackadder ITC"/>
                  <a:sym typeface="Blackadder ITC"/>
                </a:defRPr>
              </a:lvl1pPr>
            </a:lstStyle>
            <a:p>
              <a:r>
                <a:rPr lang="zh-CN" altLang="de-DE" dirty="0"/>
                <a:t>千堡</a:t>
              </a:r>
              <a:r>
                <a:rPr dirty="0" err="1"/>
                <a:t>之国</a:t>
              </a:r>
              <a:endParaRPr dirty="0"/>
            </a:p>
          </p:txBody>
        </p:sp>
        <p:sp>
          <p:nvSpPr>
            <p:cNvPr id="513" name="文本框 7"/>
            <p:cNvSpPr txBox="1"/>
            <p:nvPr/>
          </p:nvSpPr>
          <p:spPr>
            <a:xfrm>
              <a:off x="0" y="925644"/>
              <a:ext cx="4549219" cy="4001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spc="300">
                  <a:solidFill>
                    <a:srgbClr val="FFFFFF"/>
                  </a:solidFill>
                  <a:latin typeface="Microsoft YaHei"/>
                  <a:ea typeface="Microsoft YaHei"/>
                  <a:cs typeface="Microsoft YaHei"/>
                  <a:sym typeface="Microsoft YaHei"/>
                </a:defRPr>
              </a:lvl1pPr>
            </a:lstStyle>
            <a:p>
              <a:r>
                <a:rPr dirty="0" err="1"/>
                <a:t>周末</a:t>
              </a:r>
              <a:r>
                <a:rPr lang="zh-CN" altLang="de-DE" dirty="0"/>
                <a:t>精华</a:t>
              </a:r>
              <a:r>
                <a:rPr dirty="0"/>
                <a:t>游</a:t>
              </a:r>
            </a:p>
          </p:txBody>
        </p:sp>
      </p:grpSp>
      <p:sp>
        <p:nvSpPr>
          <p:cNvPr id="515" name="文本框 10"/>
          <p:cNvSpPr txBox="1"/>
          <p:nvPr/>
        </p:nvSpPr>
        <p:spPr>
          <a:xfrm>
            <a:off x="2556246" y="5789376"/>
            <a:ext cx="5833816"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400" b="1">
                <a:solidFill>
                  <a:srgbClr val="3B3838"/>
                </a:solidFill>
                <a:latin typeface="Arial"/>
                <a:ea typeface="Arial"/>
                <a:cs typeface="Arial"/>
                <a:sym typeface="Arial"/>
              </a:defRPr>
            </a:pPr>
            <a:r>
              <a:t>You can either travel or read</a:t>
            </a:r>
            <a:r>
              <a:rPr b="0">
                <a:solidFill>
                  <a:srgbClr val="545454"/>
                </a:solidFill>
              </a:rPr>
              <a:t>,</a:t>
            </a:r>
          </a:p>
        </p:txBody>
      </p:sp>
      <p:sp>
        <p:nvSpPr>
          <p:cNvPr id="516" name="矩形 15"/>
          <p:cNvSpPr txBox="1"/>
          <p:nvPr/>
        </p:nvSpPr>
        <p:spPr>
          <a:xfrm>
            <a:off x="1919559" y="6228386"/>
            <a:ext cx="10715584"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b="1">
                <a:solidFill>
                  <a:srgbClr val="3B3838"/>
                </a:solidFill>
                <a:latin typeface="Arial"/>
                <a:ea typeface="Arial"/>
                <a:cs typeface="Arial"/>
                <a:sym typeface="Arial"/>
              </a:defRPr>
            </a:lvl1pPr>
          </a:lstStyle>
          <a:p>
            <a:r>
              <a:t>but either your body or soul must be on the way</a:t>
            </a:r>
          </a:p>
        </p:txBody>
      </p:sp>
      <p:sp>
        <p:nvSpPr>
          <p:cNvPr id="517" name="等腰三角形 17"/>
          <p:cNvSpPr/>
          <p:nvPr/>
        </p:nvSpPr>
        <p:spPr>
          <a:xfrm rot="611392">
            <a:off x="6703932" y="5672492"/>
            <a:ext cx="58378" cy="200151"/>
          </a:xfrm>
          <a:prstGeom prst="triangle">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518" name="等腰三角形 18"/>
          <p:cNvSpPr/>
          <p:nvPr/>
        </p:nvSpPr>
        <p:spPr>
          <a:xfrm rot="1939838">
            <a:off x="6836451" y="5588011"/>
            <a:ext cx="103492" cy="354829"/>
          </a:xfrm>
          <a:prstGeom prst="triangle">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519" name="等腰三角形 20"/>
          <p:cNvSpPr/>
          <p:nvPr/>
        </p:nvSpPr>
        <p:spPr>
          <a:xfrm rot="3884241">
            <a:off x="6920648" y="5820514"/>
            <a:ext cx="58378" cy="200151"/>
          </a:xfrm>
          <a:prstGeom prst="triangle">
            <a:avLst/>
          </a:prstGeom>
          <a:solidFill>
            <a:schemeClr val="accent4"/>
          </a:solidFill>
          <a:ln w="12700">
            <a:miter lim="400000"/>
          </a:ln>
        </p:spPr>
        <p:txBody>
          <a:bodyPr lIns="45719" rIns="45719" anchor="ctr"/>
          <a:lstStyle/>
          <a:p>
            <a:pPr algn="ctr">
              <a:defRPr>
                <a:solidFill>
                  <a:srgbClr val="FFFFFF"/>
                </a:solidFill>
              </a:defRPr>
            </a:pPr>
            <a:endParaRPr/>
          </a:p>
        </p:txBody>
      </p:sp>
      <p:grpSp>
        <p:nvGrpSpPr>
          <p:cNvPr id="523" name="Group 8"/>
          <p:cNvGrpSpPr/>
          <p:nvPr/>
        </p:nvGrpSpPr>
        <p:grpSpPr>
          <a:xfrm>
            <a:off x="4952671" y="6270123"/>
            <a:ext cx="219698" cy="199510"/>
            <a:chOff x="2131" y="1158"/>
            <a:chExt cx="219696" cy="199508"/>
          </a:xfrm>
        </p:grpSpPr>
        <p:sp>
          <p:nvSpPr>
            <p:cNvPr id="520" name="等腰三角形 17"/>
            <p:cNvSpPr/>
            <p:nvPr/>
          </p:nvSpPr>
          <p:spPr>
            <a:xfrm rot="16634784">
              <a:off x="92163" y="123786"/>
              <a:ext cx="31685" cy="108629"/>
            </a:xfrm>
            <a:prstGeom prst="triangl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21" name="等腰三角形 18"/>
            <p:cNvSpPr/>
            <p:nvPr/>
          </p:nvSpPr>
          <p:spPr>
            <a:xfrm rot="17963229">
              <a:off x="71727" y="-2045"/>
              <a:ext cx="56170" cy="192579"/>
            </a:xfrm>
            <a:prstGeom prst="triangl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22" name="等腰三角形 20"/>
            <p:cNvSpPr/>
            <p:nvPr/>
          </p:nvSpPr>
          <p:spPr>
            <a:xfrm rot="19907633">
              <a:off x="166354" y="2196"/>
              <a:ext cx="31685" cy="108629"/>
            </a:xfrm>
            <a:prstGeom prst="triangl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图文框 13"/>
          <p:cNvSpPr/>
          <p:nvPr/>
        </p:nvSpPr>
        <p:spPr>
          <a:xfrm>
            <a:off x="767407" y="1772815"/>
            <a:ext cx="2448274" cy="28083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606" y="1400"/>
                </a:moveTo>
                <a:lnTo>
                  <a:pt x="1606" y="20200"/>
                </a:lnTo>
                <a:lnTo>
                  <a:pt x="19994" y="20200"/>
                </a:lnTo>
                <a:lnTo>
                  <a:pt x="19994" y="1400"/>
                </a:lnTo>
                <a:close/>
              </a:path>
            </a:pathLst>
          </a:custGeom>
          <a:solidFill>
            <a:srgbClr val="D9D9D9">
              <a:alpha val="60000"/>
            </a:srgbClr>
          </a:solidFill>
          <a:ln w="12700">
            <a:miter lim="400000"/>
          </a:ln>
        </p:spPr>
        <p:txBody>
          <a:bodyPr lIns="45719" rIns="45719" anchor="ctr"/>
          <a:lstStyle/>
          <a:p>
            <a:pPr algn="ctr"/>
            <a:endParaRPr/>
          </a:p>
        </p:txBody>
      </p:sp>
      <p:sp>
        <p:nvSpPr>
          <p:cNvPr id="592" name="矩形 1"/>
          <p:cNvSpPr/>
          <p:nvPr/>
        </p:nvSpPr>
        <p:spPr>
          <a:xfrm>
            <a:off x="9005561" y="548681"/>
            <a:ext cx="2844317" cy="1461356"/>
          </a:xfrm>
          <a:prstGeom prst="rect">
            <a:avLst/>
          </a:prstGeom>
          <a:solidFill>
            <a:srgbClr val="D9D9D9"/>
          </a:solidFill>
          <a:ln w="12700">
            <a:miter lim="400000"/>
          </a:ln>
        </p:spPr>
        <p:txBody>
          <a:bodyPr lIns="45719" rIns="45719" anchor="ctr"/>
          <a:lstStyle/>
          <a:p>
            <a:pPr algn="ctr">
              <a:defRPr>
                <a:solidFill>
                  <a:srgbClr val="FFFFFF"/>
                </a:solidFill>
              </a:defRPr>
            </a:pPr>
            <a:endParaRPr/>
          </a:p>
        </p:txBody>
      </p:sp>
      <p:sp>
        <p:nvSpPr>
          <p:cNvPr id="593" name="矩形 22"/>
          <p:cNvSpPr txBox="1"/>
          <p:nvPr/>
        </p:nvSpPr>
        <p:spPr>
          <a:xfrm>
            <a:off x="9399532" y="629182"/>
            <a:ext cx="2048756"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000" b="1">
                <a:latin typeface="微软雅黑"/>
                <a:ea typeface="微软雅黑"/>
                <a:cs typeface="微软雅黑"/>
                <a:sym typeface="微软雅黑"/>
              </a:defRPr>
            </a:lvl1pPr>
          </a:lstStyle>
          <a:p>
            <a:r>
              <a:rPr lang="zh-CN" altLang="de-DE" dirty="0"/>
              <a:t>法餐：</a:t>
            </a:r>
            <a:r>
              <a:rPr lang="de-DE" dirty="0"/>
              <a:t>Cyrano</a:t>
            </a:r>
            <a:endParaRPr dirty="0"/>
          </a:p>
        </p:txBody>
      </p:sp>
      <p:sp>
        <p:nvSpPr>
          <p:cNvPr id="595" name="矩形 17"/>
          <p:cNvSpPr/>
          <p:nvPr/>
        </p:nvSpPr>
        <p:spPr>
          <a:xfrm>
            <a:off x="5519935" y="404664"/>
            <a:ext cx="144017" cy="144017"/>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596" name="矩形 19"/>
          <p:cNvSpPr/>
          <p:nvPr/>
        </p:nvSpPr>
        <p:spPr>
          <a:xfrm>
            <a:off x="5879975"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597" name="矩形 20"/>
          <p:cNvSpPr/>
          <p:nvPr/>
        </p:nvSpPr>
        <p:spPr>
          <a:xfrm>
            <a:off x="6240016"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598" name="矩形 21"/>
          <p:cNvSpPr/>
          <p:nvPr/>
        </p:nvSpPr>
        <p:spPr>
          <a:xfrm>
            <a:off x="6600056"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pic>
        <p:nvPicPr>
          <p:cNvPr id="599" name="Graphic 6" descr="Graphic 6">
            <a:hlinkClick r:id="rId2"/>
          </p:cNvPr>
          <p:cNvPicPr>
            <a:picLocks noChangeAspect="1"/>
          </p:cNvPicPr>
          <p:nvPr/>
        </p:nvPicPr>
        <p:blipFill>
          <a:blip r:embed="rId3">
            <a:extLst/>
          </a:blip>
          <a:stretch>
            <a:fillRect/>
          </a:stretch>
        </p:blipFill>
        <p:spPr>
          <a:xfrm>
            <a:off x="10088676" y="1144638"/>
            <a:ext cx="670469" cy="670469"/>
          </a:xfrm>
          <a:prstGeom prst="rect">
            <a:avLst/>
          </a:prstGeom>
          <a:ln w="12700">
            <a:miter lim="400000"/>
          </a:ln>
        </p:spPr>
      </p:pic>
      <p:pic>
        <p:nvPicPr>
          <p:cNvPr id="6" name="Picture 5">
            <a:extLst>
              <a:ext uri="{FF2B5EF4-FFF2-40B4-BE49-F238E27FC236}">
                <a16:creationId xmlns:a16="http://schemas.microsoft.com/office/drawing/2014/main" id="{BC88C62F-EB77-41D1-AC96-4FA5299E5256}"/>
              </a:ext>
            </a:extLst>
          </p:cNvPr>
          <p:cNvPicPr>
            <a:picLocks noChangeAspect="1"/>
          </p:cNvPicPr>
          <p:nvPr/>
        </p:nvPicPr>
        <p:blipFill>
          <a:blip r:embed="rId4"/>
          <a:stretch>
            <a:fillRect/>
          </a:stretch>
        </p:blipFill>
        <p:spPr>
          <a:xfrm>
            <a:off x="1316696" y="1251465"/>
            <a:ext cx="4386803" cy="4081086"/>
          </a:xfrm>
          <a:prstGeom prst="rect">
            <a:avLst/>
          </a:prstGeom>
        </p:spPr>
      </p:pic>
      <p:pic>
        <p:nvPicPr>
          <p:cNvPr id="8" name="Picture 7">
            <a:extLst>
              <a:ext uri="{FF2B5EF4-FFF2-40B4-BE49-F238E27FC236}">
                <a16:creationId xmlns:a16="http://schemas.microsoft.com/office/drawing/2014/main" id="{DD946D19-3E33-40EA-ABAB-6755E096D780}"/>
              </a:ext>
            </a:extLst>
          </p:cNvPr>
          <p:cNvPicPr>
            <a:picLocks noChangeAspect="1"/>
          </p:cNvPicPr>
          <p:nvPr/>
        </p:nvPicPr>
        <p:blipFill>
          <a:blip r:embed="rId5"/>
          <a:stretch>
            <a:fillRect/>
          </a:stretch>
        </p:blipFill>
        <p:spPr>
          <a:xfrm>
            <a:off x="6496615" y="2228233"/>
            <a:ext cx="5017892" cy="4081086"/>
          </a:xfrm>
          <a:prstGeom prst="rect">
            <a:avLst/>
          </a:prstGeom>
        </p:spPr>
      </p:pic>
      <p:sp>
        <p:nvSpPr>
          <p:cNvPr id="20" name="矩形 21">
            <a:extLst>
              <a:ext uri="{FF2B5EF4-FFF2-40B4-BE49-F238E27FC236}">
                <a16:creationId xmlns:a16="http://schemas.microsoft.com/office/drawing/2014/main" id="{C0BBDB67-D52A-4766-B641-5E599CC4E93C}"/>
              </a:ext>
            </a:extLst>
          </p:cNvPr>
          <p:cNvSpPr/>
          <p:nvPr/>
        </p:nvSpPr>
        <p:spPr>
          <a:xfrm>
            <a:off x="6960096" y="404663"/>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5000">
        <p:push dir="u"/>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图文框 13"/>
          <p:cNvSpPr/>
          <p:nvPr/>
        </p:nvSpPr>
        <p:spPr>
          <a:xfrm>
            <a:off x="8824955" y="1878132"/>
            <a:ext cx="2448273" cy="28083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606" y="1400"/>
                </a:moveTo>
                <a:lnTo>
                  <a:pt x="1606" y="20200"/>
                </a:lnTo>
                <a:lnTo>
                  <a:pt x="19994" y="20200"/>
                </a:lnTo>
                <a:lnTo>
                  <a:pt x="19994" y="1400"/>
                </a:lnTo>
                <a:close/>
              </a:path>
            </a:pathLst>
          </a:custGeom>
          <a:solidFill>
            <a:srgbClr val="D9D9D9">
              <a:alpha val="60000"/>
            </a:srgbClr>
          </a:solidFill>
          <a:ln w="12700">
            <a:miter lim="400000"/>
          </a:ln>
        </p:spPr>
        <p:txBody>
          <a:bodyPr lIns="45719" rIns="45719" anchor="ctr"/>
          <a:lstStyle/>
          <a:p>
            <a:pPr algn="ctr"/>
            <a:endParaRPr/>
          </a:p>
        </p:txBody>
      </p:sp>
      <p:sp>
        <p:nvSpPr>
          <p:cNvPr id="603" name="矩形 17"/>
          <p:cNvSpPr/>
          <p:nvPr/>
        </p:nvSpPr>
        <p:spPr>
          <a:xfrm>
            <a:off x="5519935"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04" name="矩形 19"/>
          <p:cNvSpPr/>
          <p:nvPr/>
        </p:nvSpPr>
        <p:spPr>
          <a:xfrm>
            <a:off x="5879975" y="404664"/>
            <a:ext cx="144017" cy="144017"/>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605" name="矩形 20"/>
          <p:cNvSpPr/>
          <p:nvPr/>
        </p:nvSpPr>
        <p:spPr>
          <a:xfrm>
            <a:off x="6240016"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06" name="矩形 21"/>
          <p:cNvSpPr/>
          <p:nvPr/>
        </p:nvSpPr>
        <p:spPr>
          <a:xfrm>
            <a:off x="6600056"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07" name="矩形 1"/>
          <p:cNvSpPr/>
          <p:nvPr/>
        </p:nvSpPr>
        <p:spPr>
          <a:xfrm>
            <a:off x="371664" y="556585"/>
            <a:ext cx="2844318" cy="1461356"/>
          </a:xfrm>
          <a:prstGeom prst="rect">
            <a:avLst/>
          </a:prstGeom>
          <a:solidFill>
            <a:srgbClr val="D9D9D9"/>
          </a:solidFill>
          <a:ln w="12700">
            <a:miter lim="400000"/>
          </a:ln>
        </p:spPr>
        <p:txBody>
          <a:bodyPr lIns="45719" rIns="45719" anchor="ctr"/>
          <a:lstStyle/>
          <a:p>
            <a:pPr algn="ctr">
              <a:defRPr>
                <a:solidFill>
                  <a:srgbClr val="FFFFFF"/>
                </a:solidFill>
              </a:defRPr>
            </a:pPr>
            <a:endParaRPr/>
          </a:p>
        </p:txBody>
      </p:sp>
      <p:sp>
        <p:nvSpPr>
          <p:cNvPr id="608" name="矩形 22"/>
          <p:cNvSpPr txBox="1"/>
          <p:nvPr/>
        </p:nvSpPr>
        <p:spPr>
          <a:xfrm>
            <a:off x="250995" y="556586"/>
            <a:ext cx="3008671"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000" b="1">
                <a:latin typeface="微软雅黑"/>
                <a:ea typeface="微软雅黑"/>
                <a:cs typeface="微软雅黑"/>
                <a:sym typeface="微软雅黑"/>
              </a:defRPr>
            </a:lvl1pPr>
          </a:lstStyle>
          <a:p>
            <a:r>
              <a:rPr lang="zh-CN" altLang="de-DE" dirty="0"/>
              <a:t>意式：</a:t>
            </a:r>
            <a:r>
              <a:rPr lang="de-DE" dirty="0"/>
              <a:t>La </a:t>
            </a:r>
            <a:r>
              <a:rPr lang="de-DE" dirty="0" err="1"/>
              <a:t>Briscola</a:t>
            </a:r>
            <a:endParaRPr dirty="0"/>
          </a:p>
        </p:txBody>
      </p:sp>
      <p:pic>
        <p:nvPicPr>
          <p:cNvPr id="610" name="Graphic 25" descr="Graphic 25">
            <a:hlinkClick r:id="rId2"/>
          </p:cNvPr>
          <p:cNvPicPr>
            <a:picLocks noChangeAspect="1"/>
          </p:cNvPicPr>
          <p:nvPr/>
        </p:nvPicPr>
        <p:blipFill>
          <a:blip r:embed="rId3">
            <a:extLst/>
          </a:blip>
          <a:stretch>
            <a:fillRect/>
          </a:stretch>
        </p:blipFill>
        <p:spPr>
          <a:xfrm>
            <a:off x="1420095" y="1039523"/>
            <a:ext cx="670469" cy="670469"/>
          </a:xfrm>
          <a:prstGeom prst="rect">
            <a:avLst/>
          </a:prstGeom>
          <a:ln w="12700">
            <a:miter lim="400000"/>
          </a:ln>
        </p:spPr>
      </p:pic>
      <p:pic>
        <p:nvPicPr>
          <p:cNvPr id="3" name="Picture 2">
            <a:extLst>
              <a:ext uri="{FF2B5EF4-FFF2-40B4-BE49-F238E27FC236}">
                <a16:creationId xmlns:a16="http://schemas.microsoft.com/office/drawing/2014/main" id="{FE91C2A8-9F99-45ED-AA12-B26C493F3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056" y="1998768"/>
            <a:ext cx="3847062" cy="2567040"/>
          </a:xfrm>
          <a:prstGeom prst="rect">
            <a:avLst/>
          </a:prstGeom>
        </p:spPr>
      </p:pic>
      <p:pic>
        <p:nvPicPr>
          <p:cNvPr id="4" name="Picture 3">
            <a:extLst>
              <a:ext uri="{FF2B5EF4-FFF2-40B4-BE49-F238E27FC236}">
                <a16:creationId xmlns:a16="http://schemas.microsoft.com/office/drawing/2014/main" id="{7AEA75C1-C62B-44FF-A379-3786FB8F9864}"/>
              </a:ext>
            </a:extLst>
          </p:cNvPr>
          <p:cNvPicPr>
            <a:picLocks noChangeAspect="1"/>
          </p:cNvPicPr>
          <p:nvPr/>
        </p:nvPicPr>
        <p:blipFill>
          <a:blip r:embed="rId5"/>
          <a:stretch>
            <a:fillRect/>
          </a:stretch>
        </p:blipFill>
        <p:spPr>
          <a:xfrm>
            <a:off x="563635" y="2357439"/>
            <a:ext cx="5488697" cy="3687097"/>
          </a:xfrm>
          <a:prstGeom prst="rect">
            <a:avLst/>
          </a:prstGeom>
        </p:spPr>
      </p:pic>
      <p:sp>
        <p:nvSpPr>
          <p:cNvPr id="16" name="矩形 21">
            <a:extLst>
              <a:ext uri="{FF2B5EF4-FFF2-40B4-BE49-F238E27FC236}">
                <a16:creationId xmlns:a16="http://schemas.microsoft.com/office/drawing/2014/main" id="{18D15E5E-E175-401E-8FB3-FD1669184A32}"/>
              </a:ext>
            </a:extLst>
          </p:cNvPr>
          <p:cNvSpPr/>
          <p:nvPr/>
        </p:nvSpPr>
        <p:spPr>
          <a:xfrm>
            <a:off x="6960096" y="404663"/>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5000">
        <p:push dir="u"/>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图文框 13"/>
          <p:cNvSpPr/>
          <p:nvPr/>
        </p:nvSpPr>
        <p:spPr>
          <a:xfrm>
            <a:off x="767407" y="1772815"/>
            <a:ext cx="2448274" cy="28083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606" y="1400"/>
                </a:moveTo>
                <a:lnTo>
                  <a:pt x="1606" y="20200"/>
                </a:lnTo>
                <a:lnTo>
                  <a:pt x="19994" y="20200"/>
                </a:lnTo>
                <a:lnTo>
                  <a:pt x="19994" y="1400"/>
                </a:lnTo>
                <a:close/>
              </a:path>
            </a:pathLst>
          </a:custGeom>
          <a:solidFill>
            <a:srgbClr val="D9D9D9">
              <a:alpha val="60000"/>
            </a:srgbClr>
          </a:solidFill>
          <a:ln w="12700">
            <a:miter lim="400000"/>
          </a:ln>
        </p:spPr>
        <p:txBody>
          <a:bodyPr lIns="45719" rIns="45719" anchor="ctr"/>
          <a:lstStyle/>
          <a:p>
            <a:pPr algn="ctr"/>
            <a:endParaRPr/>
          </a:p>
        </p:txBody>
      </p:sp>
      <p:sp>
        <p:nvSpPr>
          <p:cNvPr id="615" name="矩形 1"/>
          <p:cNvSpPr/>
          <p:nvPr/>
        </p:nvSpPr>
        <p:spPr>
          <a:xfrm>
            <a:off x="9001753" y="548679"/>
            <a:ext cx="2844317" cy="1461356"/>
          </a:xfrm>
          <a:prstGeom prst="rect">
            <a:avLst/>
          </a:prstGeom>
          <a:solidFill>
            <a:srgbClr val="D9D9D9"/>
          </a:solidFill>
          <a:ln w="12700">
            <a:miter lim="400000"/>
          </a:ln>
        </p:spPr>
        <p:txBody>
          <a:bodyPr lIns="45719" rIns="45719" anchor="ctr"/>
          <a:lstStyle/>
          <a:p>
            <a:pPr algn="ctr">
              <a:defRPr>
                <a:solidFill>
                  <a:srgbClr val="FFFFFF"/>
                </a:solidFill>
              </a:defRPr>
            </a:pPr>
            <a:endParaRPr/>
          </a:p>
        </p:txBody>
      </p:sp>
      <p:sp>
        <p:nvSpPr>
          <p:cNvPr id="616" name="矩形 22"/>
          <p:cNvSpPr txBox="1"/>
          <p:nvPr/>
        </p:nvSpPr>
        <p:spPr>
          <a:xfrm>
            <a:off x="8730510" y="548679"/>
            <a:ext cx="3386800"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2000" b="1">
                <a:latin typeface="微软雅黑"/>
                <a:ea typeface="微软雅黑"/>
                <a:cs typeface="微软雅黑"/>
                <a:sym typeface="微软雅黑"/>
              </a:defRPr>
            </a:lvl1pPr>
          </a:lstStyle>
          <a:p>
            <a:r>
              <a:rPr lang="zh-CN" altLang="de-DE" dirty="0"/>
              <a:t>地中海：</a:t>
            </a:r>
            <a:r>
              <a:rPr lang="de-DE" dirty="0"/>
              <a:t>Athena Restaurant </a:t>
            </a:r>
            <a:r>
              <a:rPr lang="de-DE" dirty="0" err="1"/>
              <a:t>Grec</a:t>
            </a:r>
            <a:endParaRPr lang="de-DE" dirty="0"/>
          </a:p>
          <a:p>
            <a:br>
              <a:rPr lang="de-DE" dirty="0"/>
            </a:br>
            <a:endParaRPr dirty="0"/>
          </a:p>
        </p:txBody>
      </p:sp>
      <p:sp>
        <p:nvSpPr>
          <p:cNvPr id="618" name="矩形 17"/>
          <p:cNvSpPr/>
          <p:nvPr/>
        </p:nvSpPr>
        <p:spPr>
          <a:xfrm>
            <a:off x="5519935"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19" name="矩形 19"/>
          <p:cNvSpPr/>
          <p:nvPr/>
        </p:nvSpPr>
        <p:spPr>
          <a:xfrm>
            <a:off x="5879975"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20" name="矩形 20"/>
          <p:cNvSpPr/>
          <p:nvPr/>
        </p:nvSpPr>
        <p:spPr>
          <a:xfrm>
            <a:off x="6240016" y="404664"/>
            <a:ext cx="144017" cy="144017"/>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621" name="矩形 21"/>
          <p:cNvSpPr/>
          <p:nvPr/>
        </p:nvSpPr>
        <p:spPr>
          <a:xfrm>
            <a:off x="6600056"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pic>
        <p:nvPicPr>
          <p:cNvPr id="622" name="Graphic 6" descr="Graphic 6">
            <a:hlinkClick r:id="rId2"/>
          </p:cNvPr>
          <p:cNvPicPr>
            <a:picLocks noChangeAspect="1"/>
          </p:cNvPicPr>
          <p:nvPr/>
        </p:nvPicPr>
        <p:blipFill>
          <a:blip r:embed="rId3">
            <a:extLst/>
          </a:blip>
          <a:stretch>
            <a:fillRect/>
          </a:stretch>
        </p:blipFill>
        <p:spPr>
          <a:xfrm>
            <a:off x="10088676" y="1279357"/>
            <a:ext cx="670469" cy="670469"/>
          </a:xfrm>
          <a:prstGeom prst="rect">
            <a:avLst/>
          </a:prstGeom>
          <a:ln w="12700">
            <a:miter lim="400000"/>
          </a:ln>
        </p:spPr>
      </p:pic>
      <p:pic>
        <p:nvPicPr>
          <p:cNvPr id="2" name="Picture 1">
            <a:extLst>
              <a:ext uri="{FF2B5EF4-FFF2-40B4-BE49-F238E27FC236}">
                <a16:creationId xmlns:a16="http://schemas.microsoft.com/office/drawing/2014/main" id="{C8382CDA-6A0D-496D-A1D7-4E46F618904B}"/>
              </a:ext>
            </a:extLst>
          </p:cNvPr>
          <p:cNvPicPr>
            <a:picLocks noChangeAspect="1"/>
          </p:cNvPicPr>
          <p:nvPr/>
        </p:nvPicPr>
        <p:blipFill>
          <a:blip r:embed="rId4"/>
          <a:stretch>
            <a:fillRect/>
          </a:stretch>
        </p:blipFill>
        <p:spPr>
          <a:xfrm>
            <a:off x="5663952" y="2494641"/>
            <a:ext cx="5945428" cy="3208069"/>
          </a:xfrm>
          <a:prstGeom prst="rect">
            <a:avLst/>
          </a:prstGeom>
        </p:spPr>
      </p:pic>
      <p:pic>
        <p:nvPicPr>
          <p:cNvPr id="4" name="Picture 3">
            <a:extLst>
              <a:ext uri="{FF2B5EF4-FFF2-40B4-BE49-F238E27FC236}">
                <a16:creationId xmlns:a16="http://schemas.microsoft.com/office/drawing/2014/main" id="{DE46CD5F-60B8-4C0B-AD52-73F905CAB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562" y="1708553"/>
            <a:ext cx="3905368" cy="2936837"/>
          </a:xfrm>
          <a:prstGeom prst="rect">
            <a:avLst/>
          </a:prstGeom>
        </p:spPr>
      </p:pic>
      <p:sp>
        <p:nvSpPr>
          <p:cNvPr id="16" name="矩形 21">
            <a:extLst>
              <a:ext uri="{FF2B5EF4-FFF2-40B4-BE49-F238E27FC236}">
                <a16:creationId xmlns:a16="http://schemas.microsoft.com/office/drawing/2014/main" id="{4D84ADE2-094B-403B-9C7D-05FDBBABC4D3}"/>
              </a:ext>
            </a:extLst>
          </p:cNvPr>
          <p:cNvSpPr/>
          <p:nvPr/>
        </p:nvSpPr>
        <p:spPr>
          <a:xfrm>
            <a:off x="6960096" y="404663"/>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5000">
        <p:push dir="u"/>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图文框 13"/>
          <p:cNvSpPr/>
          <p:nvPr/>
        </p:nvSpPr>
        <p:spPr>
          <a:xfrm>
            <a:off x="8824955" y="1878132"/>
            <a:ext cx="2448273" cy="28083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606" y="1400"/>
                </a:moveTo>
                <a:lnTo>
                  <a:pt x="1606" y="20200"/>
                </a:lnTo>
                <a:lnTo>
                  <a:pt x="19994" y="20200"/>
                </a:lnTo>
                <a:lnTo>
                  <a:pt x="19994" y="1400"/>
                </a:lnTo>
                <a:close/>
              </a:path>
            </a:pathLst>
          </a:custGeom>
          <a:solidFill>
            <a:srgbClr val="D9D9D9">
              <a:alpha val="60000"/>
            </a:srgbClr>
          </a:solidFill>
          <a:ln w="12700">
            <a:miter lim="400000"/>
          </a:ln>
        </p:spPr>
        <p:txBody>
          <a:bodyPr lIns="45719" rIns="45719" anchor="ctr"/>
          <a:lstStyle/>
          <a:p>
            <a:pPr algn="ctr"/>
            <a:endParaRPr/>
          </a:p>
        </p:txBody>
      </p:sp>
      <p:sp>
        <p:nvSpPr>
          <p:cNvPr id="627" name="矩形 17"/>
          <p:cNvSpPr/>
          <p:nvPr/>
        </p:nvSpPr>
        <p:spPr>
          <a:xfrm>
            <a:off x="5519935"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28" name="矩形 19"/>
          <p:cNvSpPr/>
          <p:nvPr/>
        </p:nvSpPr>
        <p:spPr>
          <a:xfrm>
            <a:off x="5879975"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29" name="矩形 20"/>
          <p:cNvSpPr/>
          <p:nvPr/>
        </p:nvSpPr>
        <p:spPr>
          <a:xfrm>
            <a:off x="6240016"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30" name="矩形 21"/>
          <p:cNvSpPr/>
          <p:nvPr/>
        </p:nvSpPr>
        <p:spPr>
          <a:xfrm>
            <a:off x="6600056" y="404664"/>
            <a:ext cx="144017" cy="144017"/>
          </a:xfrm>
          <a:prstGeom prst="rect">
            <a:avLst/>
          </a:prstGeom>
          <a:solidFill>
            <a:schemeClr val="accent4"/>
          </a:solidFill>
          <a:ln w="12700">
            <a:miter lim="400000"/>
          </a:ln>
        </p:spPr>
        <p:txBody>
          <a:bodyPr lIns="45719" rIns="45719" anchor="ctr"/>
          <a:lstStyle/>
          <a:p>
            <a:pPr algn="ctr">
              <a:defRPr>
                <a:solidFill>
                  <a:srgbClr val="FFFFFF"/>
                </a:solidFill>
              </a:defRPr>
            </a:pPr>
            <a:endParaRPr>
              <a:solidFill>
                <a:srgbClr val="BFBFBF"/>
              </a:solidFill>
            </a:endParaRPr>
          </a:p>
        </p:txBody>
      </p:sp>
      <p:sp>
        <p:nvSpPr>
          <p:cNvPr id="631" name="矩形 1"/>
          <p:cNvSpPr/>
          <p:nvPr/>
        </p:nvSpPr>
        <p:spPr>
          <a:xfrm>
            <a:off x="371664" y="556585"/>
            <a:ext cx="2844318" cy="1461356"/>
          </a:xfrm>
          <a:prstGeom prst="rect">
            <a:avLst/>
          </a:prstGeom>
          <a:solidFill>
            <a:srgbClr val="D9D9D9"/>
          </a:solidFill>
          <a:ln w="12700">
            <a:miter lim="400000"/>
          </a:ln>
        </p:spPr>
        <p:txBody>
          <a:bodyPr lIns="45719" rIns="45719" anchor="ctr"/>
          <a:lstStyle/>
          <a:p>
            <a:pPr algn="ctr">
              <a:defRPr>
                <a:solidFill>
                  <a:srgbClr val="FFFFFF"/>
                </a:solidFill>
              </a:defRPr>
            </a:pPr>
            <a:endParaRPr/>
          </a:p>
        </p:txBody>
      </p:sp>
      <p:sp>
        <p:nvSpPr>
          <p:cNvPr id="632" name="矩形 22"/>
          <p:cNvSpPr txBox="1"/>
          <p:nvPr/>
        </p:nvSpPr>
        <p:spPr>
          <a:xfrm>
            <a:off x="481781" y="556585"/>
            <a:ext cx="27342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000" b="1">
                <a:latin typeface="微软雅黑"/>
                <a:ea typeface="微软雅黑"/>
                <a:cs typeface="微软雅黑"/>
                <a:sym typeface="微软雅黑"/>
              </a:defRPr>
            </a:pPr>
            <a:r>
              <a:rPr lang="zh-CN" altLang="de-DE" dirty="0"/>
              <a:t>中餐</a:t>
            </a:r>
            <a:r>
              <a:rPr lang="de-DE" altLang="zh-CN" dirty="0"/>
              <a:t>: Fu </a:t>
            </a:r>
            <a:r>
              <a:rPr lang="de-DE" altLang="zh-CN" dirty="0" err="1"/>
              <a:t>Lu</a:t>
            </a:r>
            <a:r>
              <a:rPr lang="de-DE" altLang="zh-CN" dirty="0"/>
              <a:t> </a:t>
            </a:r>
            <a:r>
              <a:rPr lang="de-DE" altLang="zh-CN" dirty="0" err="1"/>
              <a:t>Shou</a:t>
            </a:r>
            <a:r>
              <a:rPr lang="de-DE" altLang="zh-CN" dirty="0"/>
              <a:t> Inn</a:t>
            </a:r>
          </a:p>
        </p:txBody>
      </p:sp>
      <p:pic>
        <p:nvPicPr>
          <p:cNvPr id="634" name="Graphic 25" descr="Graphic 25">
            <a:hlinkClick r:id="rId2"/>
          </p:cNvPr>
          <p:cNvPicPr>
            <a:picLocks noChangeAspect="1"/>
          </p:cNvPicPr>
          <p:nvPr/>
        </p:nvPicPr>
        <p:blipFill>
          <a:blip r:embed="rId3">
            <a:extLst/>
          </a:blip>
          <a:stretch>
            <a:fillRect/>
          </a:stretch>
        </p:blipFill>
        <p:spPr>
          <a:xfrm>
            <a:off x="1430729" y="1138265"/>
            <a:ext cx="670469" cy="670469"/>
          </a:xfrm>
          <a:prstGeom prst="rect">
            <a:avLst/>
          </a:prstGeom>
          <a:ln w="12700">
            <a:miter lim="400000"/>
          </a:ln>
        </p:spPr>
      </p:pic>
      <p:pic>
        <p:nvPicPr>
          <p:cNvPr id="2" name="Picture 1">
            <a:extLst>
              <a:ext uri="{FF2B5EF4-FFF2-40B4-BE49-F238E27FC236}">
                <a16:creationId xmlns:a16="http://schemas.microsoft.com/office/drawing/2014/main" id="{2AE9020F-B043-4CC7-BDFC-4845F04A023A}"/>
              </a:ext>
            </a:extLst>
          </p:cNvPr>
          <p:cNvPicPr>
            <a:picLocks noChangeAspect="1"/>
          </p:cNvPicPr>
          <p:nvPr/>
        </p:nvPicPr>
        <p:blipFill>
          <a:blip r:embed="rId4"/>
          <a:stretch>
            <a:fillRect/>
          </a:stretch>
        </p:blipFill>
        <p:spPr>
          <a:xfrm>
            <a:off x="1282290" y="2367912"/>
            <a:ext cx="4023033" cy="3429000"/>
          </a:xfrm>
          <a:prstGeom prst="rect">
            <a:avLst/>
          </a:prstGeom>
        </p:spPr>
      </p:pic>
      <p:pic>
        <p:nvPicPr>
          <p:cNvPr id="5" name="Picture 4">
            <a:extLst>
              <a:ext uri="{FF2B5EF4-FFF2-40B4-BE49-F238E27FC236}">
                <a16:creationId xmlns:a16="http://schemas.microsoft.com/office/drawing/2014/main" id="{4EC03805-120F-4417-A073-69613A867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9935" y="1545508"/>
            <a:ext cx="5238750" cy="3924300"/>
          </a:xfrm>
          <a:prstGeom prst="rect">
            <a:avLst/>
          </a:prstGeom>
        </p:spPr>
      </p:pic>
      <p:sp>
        <p:nvSpPr>
          <p:cNvPr id="17" name="矩形 21">
            <a:extLst>
              <a:ext uri="{FF2B5EF4-FFF2-40B4-BE49-F238E27FC236}">
                <a16:creationId xmlns:a16="http://schemas.microsoft.com/office/drawing/2014/main" id="{E7F2A6EF-52FD-4A09-8280-13C689CDB007}"/>
              </a:ext>
            </a:extLst>
          </p:cNvPr>
          <p:cNvSpPr/>
          <p:nvPr/>
        </p:nvSpPr>
        <p:spPr>
          <a:xfrm>
            <a:off x="6960096" y="404663"/>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矩形 17"/>
          <p:cNvSpPr/>
          <p:nvPr/>
        </p:nvSpPr>
        <p:spPr>
          <a:xfrm>
            <a:off x="5519935"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28" name="矩形 19"/>
          <p:cNvSpPr/>
          <p:nvPr/>
        </p:nvSpPr>
        <p:spPr>
          <a:xfrm>
            <a:off x="5879975"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29" name="矩形 20"/>
          <p:cNvSpPr/>
          <p:nvPr/>
        </p:nvSpPr>
        <p:spPr>
          <a:xfrm>
            <a:off x="6240016"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30" name="矩形 21"/>
          <p:cNvSpPr/>
          <p:nvPr/>
        </p:nvSpPr>
        <p:spPr>
          <a:xfrm>
            <a:off x="6600056" y="404664"/>
            <a:ext cx="144017" cy="144017"/>
          </a:xfrm>
          <a:prstGeom prst="rect">
            <a:avLst/>
          </a:prstGeom>
          <a:solidFill>
            <a:srgbClr val="BFBFBF"/>
          </a:solidFill>
          <a:ln w="12700">
            <a:miter lim="400000"/>
          </a:ln>
        </p:spPr>
        <p:txBody>
          <a:bodyPr lIns="45719" rIns="45719" anchor="ctr"/>
          <a:lstStyle/>
          <a:p>
            <a:pPr algn="ctr">
              <a:defRPr>
                <a:solidFill>
                  <a:srgbClr val="FFFFFF"/>
                </a:solidFill>
              </a:defRPr>
            </a:pPr>
            <a:endParaRPr/>
          </a:p>
        </p:txBody>
      </p:sp>
      <p:sp>
        <p:nvSpPr>
          <p:cNvPr id="631" name="矩形 1"/>
          <p:cNvSpPr/>
          <p:nvPr/>
        </p:nvSpPr>
        <p:spPr>
          <a:xfrm>
            <a:off x="371664" y="556585"/>
            <a:ext cx="2844318" cy="1461356"/>
          </a:xfrm>
          <a:prstGeom prst="rect">
            <a:avLst/>
          </a:prstGeom>
          <a:solidFill>
            <a:srgbClr val="D9D9D9"/>
          </a:solidFill>
          <a:ln w="12700">
            <a:miter lim="400000"/>
          </a:ln>
        </p:spPr>
        <p:txBody>
          <a:bodyPr lIns="45719" rIns="45719" anchor="ctr"/>
          <a:lstStyle/>
          <a:p>
            <a:pPr algn="ctr">
              <a:defRPr>
                <a:solidFill>
                  <a:srgbClr val="FFFFFF"/>
                </a:solidFill>
              </a:defRPr>
            </a:pPr>
            <a:endParaRPr/>
          </a:p>
        </p:txBody>
      </p:sp>
      <p:sp>
        <p:nvSpPr>
          <p:cNvPr id="632" name="矩形 22"/>
          <p:cNvSpPr txBox="1"/>
          <p:nvPr/>
        </p:nvSpPr>
        <p:spPr>
          <a:xfrm>
            <a:off x="481781" y="556585"/>
            <a:ext cx="2734200"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000" b="1">
                <a:latin typeface="微软雅黑"/>
                <a:ea typeface="微软雅黑"/>
                <a:cs typeface="微软雅黑"/>
                <a:sym typeface="微软雅黑"/>
              </a:defRPr>
            </a:pPr>
            <a:r>
              <a:rPr lang="zh-CN" altLang="de-DE" dirty="0"/>
              <a:t>甜品</a:t>
            </a:r>
            <a:r>
              <a:rPr lang="de-DE" altLang="zh-CN" dirty="0"/>
              <a:t>: </a:t>
            </a:r>
            <a:r>
              <a:rPr lang="de-DE" altLang="zh-CN" dirty="0" err="1"/>
              <a:t>Chocolate</a:t>
            </a:r>
            <a:r>
              <a:rPr lang="de-DE" altLang="zh-CN" dirty="0"/>
              <a:t> House </a:t>
            </a:r>
            <a:r>
              <a:rPr lang="de-DE" altLang="zh-CN" dirty="0" err="1"/>
              <a:t>Boon</a:t>
            </a:r>
            <a:endParaRPr lang="de-DE" altLang="zh-CN" dirty="0"/>
          </a:p>
        </p:txBody>
      </p:sp>
      <p:pic>
        <p:nvPicPr>
          <p:cNvPr id="634" name="Graphic 25" descr="Graphic 25">
            <a:hlinkClick r:id="rId2"/>
          </p:cNvPr>
          <p:cNvPicPr>
            <a:picLocks noChangeAspect="1"/>
          </p:cNvPicPr>
          <p:nvPr/>
        </p:nvPicPr>
        <p:blipFill>
          <a:blip r:embed="rId3">
            <a:extLst/>
          </a:blip>
          <a:stretch>
            <a:fillRect/>
          </a:stretch>
        </p:blipFill>
        <p:spPr>
          <a:xfrm>
            <a:off x="1458588" y="1212215"/>
            <a:ext cx="670469" cy="670469"/>
          </a:xfrm>
          <a:prstGeom prst="rect">
            <a:avLst/>
          </a:prstGeom>
          <a:ln w="12700">
            <a:miter lim="400000"/>
          </a:ln>
        </p:spPr>
      </p:pic>
      <p:sp>
        <p:nvSpPr>
          <p:cNvPr id="13" name="矩形 21">
            <a:extLst>
              <a:ext uri="{FF2B5EF4-FFF2-40B4-BE49-F238E27FC236}">
                <a16:creationId xmlns:a16="http://schemas.microsoft.com/office/drawing/2014/main" id="{3E8B4640-D5A8-4F3E-B6DD-7BF18AEB6592}"/>
              </a:ext>
            </a:extLst>
          </p:cNvPr>
          <p:cNvSpPr/>
          <p:nvPr/>
        </p:nvSpPr>
        <p:spPr>
          <a:xfrm>
            <a:off x="6960096" y="404663"/>
            <a:ext cx="144017" cy="144017"/>
          </a:xfrm>
          <a:prstGeom prst="rect">
            <a:avLst/>
          </a:prstGeom>
          <a:solidFill>
            <a:srgbClr val="FFC000"/>
          </a:solidFill>
          <a:ln w="12700">
            <a:miter lim="400000"/>
          </a:ln>
        </p:spPr>
        <p:txBody>
          <a:bodyPr lIns="45719" rIns="45719" anchor="ctr"/>
          <a:lstStyle/>
          <a:p>
            <a:pPr algn="ctr">
              <a:defRPr>
                <a:solidFill>
                  <a:srgbClr val="FFFFFF"/>
                </a:solidFill>
              </a:defRPr>
            </a:pPr>
            <a:endParaRPr/>
          </a:p>
        </p:txBody>
      </p:sp>
      <p:sp>
        <p:nvSpPr>
          <p:cNvPr id="14" name="矩形 1">
            <a:extLst>
              <a:ext uri="{FF2B5EF4-FFF2-40B4-BE49-F238E27FC236}">
                <a16:creationId xmlns:a16="http://schemas.microsoft.com/office/drawing/2014/main" id="{7D9ADDD0-D7AB-431E-B727-F7AFA876D662}"/>
              </a:ext>
            </a:extLst>
          </p:cNvPr>
          <p:cNvSpPr/>
          <p:nvPr/>
        </p:nvSpPr>
        <p:spPr>
          <a:xfrm>
            <a:off x="8893120" y="556585"/>
            <a:ext cx="2844318" cy="1461356"/>
          </a:xfrm>
          <a:prstGeom prst="rect">
            <a:avLst/>
          </a:prstGeom>
          <a:solidFill>
            <a:srgbClr val="D9D9D9"/>
          </a:solidFill>
          <a:ln w="12700">
            <a:miter lim="400000"/>
          </a:ln>
        </p:spPr>
        <p:txBody>
          <a:bodyPr lIns="45719" rIns="45719" anchor="ctr"/>
          <a:lstStyle/>
          <a:p>
            <a:pPr algn="ctr">
              <a:defRPr>
                <a:solidFill>
                  <a:srgbClr val="FFFFFF"/>
                </a:solidFill>
              </a:defRPr>
            </a:pPr>
            <a:endParaRPr/>
          </a:p>
        </p:txBody>
      </p:sp>
      <p:pic>
        <p:nvPicPr>
          <p:cNvPr id="15" name="Graphic 25" descr="Graphic 25">
            <a:hlinkClick r:id="rId4"/>
            <a:extLst>
              <a:ext uri="{FF2B5EF4-FFF2-40B4-BE49-F238E27FC236}">
                <a16:creationId xmlns:a16="http://schemas.microsoft.com/office/drawing/2014/main" id="{133F9E1E-DD85-4BF9-9C7C-5EEB294E0E2C}"/>
              </a:ext>
            </a:extLst>
          </p:cNvPr>
          <p:cNvPicPr>
            <a:picLocks noChangeAspect="1"/>
          </p:cNvPicPr>
          <p:nvPr/>
        </p:nvPicPr>
        <p:blipFill>
          <a:blip r:embed="rId3">
            <a:extLst/>
          </a:blip>
          <a:stretch>
            <a:fillRect/>
          </a:stretch>
        </p:blipFill>
        <p:spPr>
          <a:xfrm>
            <a:off x="10169135" y="1212215"/>
            <a:ext cx="670469" cy="670469"/>
          </a:xfrm>
          <a:prstGeom prst="rect">
            <a:avLst/>
          </a:prstGeom>
          <a:ln w="12700">
            <a:miter lim="400000"/>
          </a:ln>
        </p:spPr>
      </p:pic>
      <p:sp>
        <p:nvSpPr>
          <p:cNvPr id="18" name="矩形 22">
            <a:extLst>
              <a:ext uri="{FF2B5EF4-FFF2-40B4-BE49-F238E27FC236}">
                <a16:creationId xmlns:a16="http://schemas.microsoft.com/office/drawing/2014/main" id="{93D265C3-2591-4B59-A402-23B386B007EE}"/>
              </a:ext>
            </a:extLst>
          </p:cNvPr>
          <p:cNvSpPr txBox="1"/>
          <p:nvPr/>
        </p:nvSpPr>
        <p:spPr>
          <a:xfrm>
            <a:off x="8920959" y="579377"/>
            <a:ext cx="27342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000" b="1">
                <a:latin typeface="微软雅黑"/>
                <a:ea typeface="微软雅黑"/>
                <a:cs typeface="微软雅黑"/>
                <a:sym typeface="微软雅黑"/>
              </a:defRPr>
            </a:pPr>
            <a:r>
              <a:rPr lang="zh-CN" altLang="de-DE" dirty="0"/>
              <a:t>甜品</a:t>
            </a:r>
            <a:r>
              <a:rPr lang="de-DE" altLang="zh-CN" dirty="0"/>
              <a:t>: </a:t>
            </a:r>
            <a:r>
              <a:rPr lang="de-DE" sz="2000" b="1" dirty="0" err="1">
                <a:sym typeface="微软雅黑"/>
              </a:rPr>
              <a:t>Oberweis</a:t>
            </a:r>
            <a:endParaRPr lang="de-DE" altLang="zh-CN" dirty="0"/>
          </a:p>
        </p:txBody>
      </p:sp>
      <p:sp>
        <p:nvSpPr>
          <p:cNvPr id="20" name="矩形 9">
            <a:extLst>
              <a:ext uri="{FF2B5EF4-FFF2-40B4-BE49-F238E27FC236}">
                <a16:creationId xmlns:a16="http://schemas.microsoft.com/office/drawing/2014/main" id="{D90395AA-FCC3-4C93-AA8E-715559850C35}"/>
              </a:ext>
            </a:extLst>
          </p:cNvPr>
          <p:cNvSpPr txBox="1"/>
          <p:nvPr/>
        </p:nvSpPr>
        <p:spPr>
          <a:xfrm>
            <a:off x="382720" y="2017941"/>
            <a:ext cx="5641271" cy="1363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600"/>
              </a:spcBef>
              <a:defRPr sz="1200">
                <a:latin typeface="Arial"/>
                <a:ea typeface="Arial"/>
                <a:cs typeface="Arial"/>
                <a:sym typeface="Arial"/>
              </a:defRPr>
            </a:pPr>
            <a:r>
              <a:rPr lang="de-DE" altLang="zh-CN" sz="1400" dirty="0" err="1">
                <a:solidFill>
                  <a:schemeClr val="tx1"/>
                </a:solidFill>
                <a:latin typeface="微软雅黑"/>
                <a:ea typeface="微软雅黑"/>
                <a:cs typeface="微软雅黑"/>
                <a:sym typeface="微软雅黑"/>
              </a:rPr>
              <a:t>Chocolate</a:t>
            </a:r>
            <a:r>
              <a:rPr lang="de-DE" altLang="zh-CN" sz="1400" dirty="0">
                <a:solidFill>
                  <a:schemeClr val="tx1"/>
                </a:solidFill>
                <a:latin typeface="微软雅黑"/>
                <a:ea typeface="微软雅黑"/>
                <a:cs typeface="微软雅黑"/>
                <a:sym typeface="微软雅黑"/>
              </a:rPr>
              <a:t> House </a:t>
            </a:r>
            <a:r>
              <a:rPr lang="de-DE" altLang="zh-CN" sz="1400" dirty="0" err="1">
                <a:solidFill>
                  <a:schemeClr val="tx1"/>
                </a:solidFill>
                <a:latin typeface="微软雅黑"/>
                <a:ea typeface="微软雅黑"/>
                <a:cs typeface="微软雅黑"/>
                <a:sym typeface="微软雅黑"/>
              </a:rPr>
              <a:t>Boon</a:t>
            </a:r>
            <a:r>
              <a:rPr lang="zh-CN" altLang="de-DE" sz="1400" dirty="0">
                <a:solidFill>
                  <a:schemeClr val="tx1"/>
                </a:solidFill>
                <a:latin typeface="微软雅黑"/>
                <a:ea typeface="微软雅黑"/>
                <a:cs typeface="微软雅黑"/>
                <a:sym typeface="微软雅黑"/>
              </a:rPr>
              <a:t>位于大公府对面，是卢森堡人气最旺的咖啡 厅之一。店内特色为各种口味的巧克力勺子，即不同口味巧克力连在一个木勺子上。可以在货架上选择自己喜欢的口味，向店员索要热牛奶，将巧克力勺子浸入牛奶中，待其融化后饮用。此外，店内的蛋糕也值得品尝。</a:t>
            </a:r>
          </a:p>
        </p:txBody>
      </p:sp>
      <p:pic>
        <p:nvPicPr>
          <p:cNvPr id="4" name="Picture 3">
            <a:extLst>
              <a:ext uri="{FF2B5EF4-FFF2-40B4-BE49-F238E27FC236}">
                <a16:creationId xmlns:a16="http://schemas.microsoft.com/office/drawing/2014/main" id="{9462F916-F160-4539-B729-4B63AF9E2ED2}"/>
              </a:ext>
            </a:extLst>
          </p:cNvPr>
          <p:cNvPicPr>
            <a:picLocks noChangeAspect="1"/>
          </p:cNvPicPr>
          <p:nvPr/>
        </p:nvPicPr>
        <p:blipFill>
          <a:blip r:embed="rId5"/>
          <a:stretch>
            <a:fillRect/>
          </a:stretch>
        </p:blipFill>
        <p:spPr>
          <a:xfrm>
            <a:off x="989876" y="3476995"/>
            <a:ext cx="4216235" cy="3099481"/>
          </a:xfrm>
          <a:prstGeom prst="rect">
            <a:avLst/>
          </a:prstGeom>
        </p:spPr>
      </p:pic>
      <p:pic>
        <p:nvPicPr>
          <p:cNvPr id="6" name="Picture 5">
            <a:extLst>
              <a:ext uri="{FF2B5EF4-FFF2-40B4-BE49-F238E27FC236}">
                <a16:creationId xmlns:a16="http://schemas.microsoft.com/office/drawing/2014/main" id="{6D1FFADC-8079-4A23-9A00-9A2EA4F5BAF7}"/>
              </a:ext>
            </a:extLst>
          </p:cNvPr>
          <p:cNvPicPr>
            <a:picLocks noChangeAspect="1"/>
          </p:cNvPicPr>
          <p:nvPr/>
        </p:nvPicPr>
        <p:blipFill>
          <a:blip r:embed="rId6"/>
          <a:stretch>
            <a:fillRect/>
          </a:stretch>
        </p:blipFill>
        <p:spPr>
          <a:xfrm>
            <a:off x="6672064" y="2296464"/>
            <a:ext cx="4789873" cy="4156872"/>
          </a:xfrm>
          <a:prstGeom prst="rect">
            <a:avLst/>
          </a:prstGeom>
        </p:spPr>
      </p:pic>
    </p:spTree>
    <p:extLst>
      <p:ext uri="{BB962C8B-B14F-4D97-AF65-F5344CB8AC3E}">
        <p14:creationId xmlns:p14="http://schemas.microsoft.com/office/powerpoint/2010/main" val="62581089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Rectangle 2"/>
          <p:cNvSpPr/>
          <p:nvPr/>
        </p:nvSpPr>
        <p:spPr>
          <a:xfrm>
            <a:off x="-93134" y="-152400"/>
            <a:ext cx="12352868" cy="3581400"/>
          </a:xfrm>
          <a:prstGeom prst="rect">
            <a:avLst/>
          </a:prstGeom>
          <a:solidFill>
            <a:schemeClr val="bg2"/>
          </a:solidFill>
          <a:ln w="12700">
            <a:noFill/>
            <a:miter/>
          </a:ln>
        </p:spPr>
        <p:txBody>
          <a:bodyPr lIns="45719" rIns="45719" anchor="ctr"/>
          <a:lstStyle/>
          <a:p>
            <a:pPr algn="ctr">
              <a:defRPr>
                <a:solidFill>
                  <a:srgbClr val="FFFFFF"/>
                </a:solidFill>
              </a:defRPr>
            </a:pPr>
            <a:endParaRPr/>
          </a:p>
        </p:txBody>
      </p:sp>
      <p:grpSp>
        <p:nvGrpSpPr>
          <p:cNvPr id="514" name="组合 9"/>
          <p:cNvGrpSpPr/>
          <p:nvPr/>
        </p:nvGrpSpPr>
        <p:grpSpPr>
          <a:xfrm>
            <a:off x="3821390" y="1922601"/>
            <a:ext cx="4549221" cy="1325753"/>
            <a:chOff x="0" y="0"/>
            <a:chExt cx="4549219" cy="1325752"/>
          </a:xfrm>
        </p:grpSpPr>
        <p:sp>
          <p:nvSpPr>
            <p:cNvPr id="512" name="文本框 6"/>
            <p:cNvSpPr txBox="1"/>
            <p:nvPr/>
          </p:nvSpPr>
          <p:spPr>
            <a:xfrm>
              <a:off x="116766" y="0"/>
              <a:ext cx="4315687" cy="707883"/>
            </a:xfrm>
            <a:prstGeom prst="rect">
              <a:avLst/>
            </a:prstGeom>
            <a:solidFill>
              <a:schemeClr val="accent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4000" b="1">
                  <a:solidFill>
                    <a:srgbClr val="FFFFFF"/>
                  </a:solidFill>
                  <a:latin typeface="Blackadder ITC"/>
                  <a:ea typeface="Blackadder ITC"/>
                  <a:cs typeface="Blackadder ITC"/>
                  <a:sym typeface="Blackadder ITC"/>
                </a:defRPr>
              </a:lvl1pPr>
            </a:lstStyle>
            <a:p>
              <a:r>
                <a:rPr lang="de-DE" dirty="0" err="1"/>
                <a:t>Have</a:t>
              </a:r>
              <a:r>
                <a:rPr lang="de-DE" dirty="0"/>
                <a:t> Fun</a:t>
              </a:r>
              <a:endParaRPr dirty="0"/>
            </a:p>
          </p:txBody>
        </p:sp>
        <p:sp>
          <p:nvSpPr>
            <p:cNvPr id="513" name="文本框 7"/>
            <p:cNvSpPr txBox="1"/>
            <p:nvPr/>
          </p:nvSpPr>
          <p:spPr>
            <a:xfrm>
              <a:off x="0" y="925644"/>
              <a:ext cx="4549219" cy="4001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spc="300">
                  <a:solidFill>
                    <a:srgbClr val="FFFFFF"/>
                  </a:solidFill>
                  <a:latin typeface="Microsoft YaHei"/>
                  <a:ea typeface="Microsoft YaHei"/>
                  <a:cs typeface="Microsoft YaHei"/>
                  <a:sym typeface="Microsoft YaHei"/>
                </a:defRPr>
              </a:lvl1pPr>
            </a:lstStyle>
            <a:p>
              <a:r>
                <a:rPr lang="de-DE" dirty="0" err="1">
                  <a:latin typeface="Arial Black" panose="020B0A04020102020204" pitchFamily="34" charset="0"/>
                  <a:ea typeface="+mn-ea"/>
                </a:rPr>
                <a:t>Be</a:t>
              </a:r>
              <a:r>
                <a:rPr lang="de-DE" dirty="0">
                  <a:latin typeface="Arial Black" panose="020B0A04020102020204" pitchFamily="34" charset="0"/>
                  <a:ea typeface="+mn-ea"/>
                </a:rPr>
                <a:t> </a:t>
              </a:r>
              <a:r>
                <a:rPr lang="de-DE" dirty="0" err="1">
                  <a:latin typeface="Arial Black" panose="020B0A04020102020204" pitchFamily="34" charset="0"/>
                  <a:ea typeface="+mn-ea"/>
                </a:rPr>
                <a:t>safe</a:t>
              </a:r>
              <a:endParaRPr dirty="0">
                <a:latin typeface="Arial Black" panose="020B0A04020102020204" pitchFamily="34" charset="0"/>
                <a:ea typeface="+mn-ea"/>
              </a:endParaRPr>
            </a:p>
          </p:txBody>
        </p:sp>
      </p:grpSp>
    </p:spTree>
    <p:extLst>
      <p:ext uri="{BB962C8B-B14F-4D97-AF65-F5344CB8AC3E}">
        <p14:creationId xmlns:p14="http://schemas.microsoft.com/office/powerpoint/2010/main" val="33413374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167F12F9-E0E5-4697-83BB-7697412CA190}"/>
              </a:ext>
            </a:extLst>
          </p:cNvPr>
          <p:cNvSpPr txBox="1"/>
          <p:nvPr/>
        </p:nvSpPr>
        <p:spPr>
          <a:xfrm>
            <a:off x="998814" y="310625"/>
            <a:ext cx="4703896"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4800">
                <a:solidFill>
                  <a:srgbClr val="3B3838"/>
                </a:solidFill>
                <a:latin typeface="KaiTi"/>
                <a:ea typeface="KaiTi"/>
                <a:cs typeface="KaiTi"/>
                <a:sym typeface="KaiTi"/>
              </a:defRPr>
            </a:lvl1pPr>
          </a:lstStyle>
          <a:p>
            <a:r>
              <a:rPr lang="zh-CN" altLang="de-DE" dirty="0"/>
              <a:t>附：博物馆漫游</a:t>
            </a:r>
            <a:endParaRPr dirty="0"/>
          </a:p>
        </p:txBody>
      </p:sp>
      <p:sp>
        <p:nvSpPr>
          <p:cNvPr id="4" name="Rectangle 3">
            <a:hlinkClick r:id="rId2"/>
            <a:extLst>
              <a:ext uri="{FF2B5EF4-FFF2-40B4-BE49-F238E27FC236}">
                <a16:creationId xmlns:a16="http://schemas.microsoft.com/office/drawing/2014/main" id="{1EA108D7-A9E0-40A9-82EE-5CD2154E8A68}"/>
              </a:ext>
            </a:extLst>
          </p:cNvPr>
          <p:cNvSpPr/>
          <p:nvPr/>
        </p:nvSpPr>
        <p:spPr>
          <a:xfrm>
            <a:off x="998814" y="1622446"/>
            <a:ext cx="3775393" cy="523220"/>
          </a:xfrm>
          <a:prstGeom prst="rect">
            <a:avLst/>
          </a:prstGeom>
        </p:spPr>
        <p:txBody>
          <a:bodyPr wrap="none">
            <a:spAutoFit/>
          </a:bodyPr>
          <a:lstStyle/>
          <a:p>
            <a:pPr defTabSz="412750">
              <a:defRPr sz="3200" b="1">
                <a:solidFill>
                  <a:srgbClr val="181717"/>
                </a:solidFill>
                <a:latin typeface="Arial"/>
                <a:ea typeface="Arial"/>
                <a:cs typeface="Arial"/>
                <a:sym typeface="Arial"/>
              </a:defRPr>
            </a:pPr>
            <a:r>
              <a:rPr lang="zh-CN" altLang="de-DE" sz="2800" dirty="0">
                <a:latin typeface="微软雅黑"/>
                <a:ea typeface="微软雅黑"/>
                <a:cs typeface="微软雅黑"/>
                <a:sym typeface="微软雅黑"/>
              </a:rPr>
              <a:t>卢森堡城市历史博物馆</a:t>
            </a:r>
          </a:p>
        </p:txBody>
      </p:sp>
      <p:sp>
        <p:nvSpPr>
          <p:cNvPr id="5" name="Rectangle 4">
            <a:hlinkClick r:id="rId3"/>
            <a:extLst>
              <a:ext uri="{FF2B5EF4-FFF2-40B4-BE49-F238E27FC236}">
                <a16:creationId xmlns:a16="http://schemas.microsoft.com/office/drawing/2014/main" id="{77174BF8-A1A0-4A75-B58B-1DC62243C4D2}"/>
              </a:ext>
            </a:extLst>
          </p:cNvPr>
          <p:cNvSpPr/>
          <p:nvPr/>
        </p:nvSpPr>
        <p:spPr>
          <a:xfrm>
            <a:off x="998814" y="2276317"/>
            <a:ext cx="4493538" cy="523220"/>
          </a:xfrm>
          <a:prstGeom prst="rect">
            <a:avLst/>
          </a:prstGeom>
        </p:spPr>
        <p:txBody>
          <a:bodyPr wrap="none">
            <a:spAutoFit/>
          </a:bodyPr>
          <a:lstStyle/>
          <a:p>
            <a:pPr defTabSz="412750">
              <a:defRPr sz="3200" b="1">
                <a:solidFill>
                  <a:srgbClr val="181717"/>
                </a:solidFill>
                <a:latin typeface="Arial"/>
                <a:ea typeface="Arial"/>
                <a:cs typeface="Arial"/>
                <a:sym typeface="Arial"/>
              </a:defRPr>
            </a:pPr>
            <a:r>
              <a:rPr lang="zh-CN" altLang="de-DE" sz="2800" dirty="0">
                <a:latin typeface="微软雅黑"/>
                <a:ea typeface="微软雅黑"/>
                <a:cs typeface="微软雅黑"/>
                <a:sym typeface="微软雅黑"/>
              </a:rPr>
              <a:t>卢森堡国家历史艺术博物馆</a:t>
            </a:r>
          </a:p>
        </p:txBody>
      </p:sp>
      <p:sp>
        <p:nvSpPr>
          <p:cNvPr id="6" name="Rectangle 5">
            <a:hlinkClick r:id="rId4"/>
            <a:extLst>
              <a:ext uri="{FF2B5EF4-FFF2-40B4-BE49-F238E27FC236}">
                <a16:creationId xmlns:a16="http://schemas.microsoft.com/office/drawing/2014/main" id="{22918FCC-67E5-4EC5-B88C-80C4ECDBCFA8}"/>
              </a:ext>
            </a:extLst>
          </p:cNvPr>
          <p:cNvSpPr/>
          <p:nvPr/>
        </p:nvSpPr>
        <p:spPr>
          <a:xfrm>
            <a:off x="998814" y="2930188"/>
            <a:ext cx="3416320" cy="523220"/>
          </a:xfrm>
          <a:prstGeom prst="rect">
            <a:avLst/>
          </a:prstGeom>
        </p:spPr>
        <p:txBody>
          <a:bodyPr wrap="none">
            <a:spAutoFit/>
          </a:bodyPr>
          <a:lstStyle/>
          <a:p>
            <a:pPr defTabSz="412750">
              <a:defRPr sz="3200" b="1">
                <a:solidFill>
                  <a:srgbClr val="181717"/>
                </a:solidFill>
                <a:latin typeface="Arial"/>
                <a:ea typeface="Arial"/>
                <a:cs typeface="Arial"/>
                <a:sym typeface="Arial"/>
              </a:defRPr>
            </a:pPr>
            <a:r>
              <a:rPr lang="zh-CN" altLang="de-DE" sz="2800" dirty="0">
                <a:latin typeface="微软雅黑"/>
                <a:ea typeface="微软雅黑"/>
                <a:cs typeface="微软雅黑"/>
                <a:sym typeface="微软雅黑"/>
              </a:rPr>
              <a:t>大公现代艺术博物馆</a:t>
            </a:r>
          </a:p>
        </p:txBody>
      </p:sp>
      <p:sp>
        <p:nvSpPr>
          <p:cNvPr id="7" name="Rectangle 6">
            <a:hlinkClick r:id="rId5"/>
            <a:extLst>
              <a:ext uri="{FF2B5EF4-FFF2-40B4-BE49-F238E27FC236}">
                <a16:creationId xmlns:a16="http://schemas.microsoft.com/office/drawing/2014/main" id="{E9D18839-68A8-4DA0-8CBA-BD9029BADCF5}"/>
              </a:ext>
            </a:extLst>
          </p:cNvPr>
          <p:cNvSpPr/>
          <p:nvPr/>
        </p:nvSpPr>
        <p:spPr>
          <a:xfrm>
            <a:off x="998814" y="3584059"/>
            <a:ext cx="2339102" cy="523220"/>
          </a:xfrm>
          <a:prstGeom prst="rect">
            <a:avLst/>
          </a:prstGeom>
        </p:spPr>
        <p:txBody>
          <a:bodyPr wrap="none">
            <a:spAutoFit/>
          </a:bodyPr>
          <a:lstStyle/>
          <a:p>
            <a:pPr defTabSz="412750">
              <a:defRPr sz="3200" b="1">
                <a:solidFill>
                  <a:srgbClr val="181717"/>
                </a:solidFill>
                <a:latin typeface="Arial"/>
                <a:ea typeface="Arial"/>
                <a:cs typeface="Arial"/>
                <a:sym typeface="Arial"/>
              </a:defRPr>
            </a:pPr>
            <a:r>
              <a:rPr lang="zh-CN" altLang="de-DE" sz="2800" dirty="0">
                <a:latin typeface="微软雅黑"/>
                <a:ea typeface="微软雅黑"/>
                <a:cs typeface="微软雅黑"/>
                <a:sym typeface="微软雅黑"/>
              </a:rPr>
              <a:t>三橡果博物馆</a:t>
            </a:r>
          </a:p>
        </p:txBody>
      </p:sp>
      <p:pic>
        <p:nvPicPr>
          <p:cNvPr id="9" name="Graphic 8" descr="Bank">
            <a:extLst>
              <a:ext uri="{FF2B5EF4-FFF2-40B4-BE49-F238E27FC236}">
                <a16:creationId xmlns:a16="http://schemas.microsoft.com/office/drawing/2014/main" id="{CF221DC6-0251-453F-967D-E78AE78AD1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543" y="4774348"/>
            <a:ext cx="771045" cy="771045"/>
          </a:xfrm>
          <a:prstGeom prst="rect">
            <a:avLst/>
          </a:prstGeom>
        </p:spPr>
      </p:pic>
      <p:pic>
        <p:nvPicPr>
          <p:cNvPr id="11" name="Picture 10">
            <a:extLst>
              <a:ext uri="{FF2B5EF4-FFF2-40B4-BE49-F238E27FC236}">
                <a16:creationId xmlns:a16="http://schemas.microsoft.com/office/drawing/2014/main" id="{49F2AF4F-9E42-4D77-B545-3C93AA5C28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7152" y="1622175"/>
            <a:ext cx="5890580" cy="3923218"/>
          </a:xfrm>
          <a:prstGeom prst="rect">
            <a:avLst/>
          </a:prstGeom>
        </p:spPr>
      </p:pic>
    </p:spTree>
    <p:extLst>
      <p:ext uri="{BB962C8B-B14F-4D97-AF65-F5344CB8AC3E}">
        <p14:creationId xmlns:p14="http://schemas.microsoft.com/office/powerpoint/2010/main" val="351725588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D1A8B7-4C5F-4495-B9F9-0F11371FDD49}"/>
              </a:ext>
            </a:extLst>
          </p:cNvPr>
          <p:cNvSpPr/>
          <p:nvPr/>
        </p:nvSpPr>
        <p:spPr>
          <a:xfrm>
            <a:off x="7188778" y="1580739"/>
            <a:ext cx="4414684" cy="3558663"/>
          </a:xfrm>
          <a:prstGeom prst="rect">
            <a:avLst/>
          </a:prstGeom>
          <a:solidFill>
            <a:schemeClr val="bg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26" name="等腰三角形 7"/>
          <p:cNvSpPr/>
          <p:nvPr/>
        </p:nvSpPr>
        <p:spPr>
          <a:xfrm rot="16200000" flipV="1">
            <a:off x="-1983588" y="1983579"/>
            <a:ext cx="6858003" cy="28908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710" y="0"/>
                </a:lnTo>
                <a:lnTo>
                  <a:pt x="21600" y="21600"/>
                </a:lnTo>
                <a:lnTo>
                  <a:pt x="0" y="21600"/>
                </a:lnTo>
                <a:close/>
              </a:path>
            </a:pathLst>
          </a:custGeom>
          <a:solidFill>
            <a:srgbClr val="D9D9D9">
              <a:alpha val="30000"/>
            </a:srgbClr>
          </a:solidFill>
          <a:ln w="12700">
            <a:miter lim="400000"/>
          </a:ln>
        </p:spPr>
        <p:txBody>
          <a:bodyPr lIns="45719" rIns="45719" anchor="ctr"/>
          <a:lstStyle/>
          <a:p>
            <a:pPr algn="ctr">
              <a:defRPr>
                <a:solidFill>
                  <a:srgbClr val="FFFFFF"/>
                </a:solidFill>
              </a:defRPr>
            </a:pPr>
            <a:endParaRPr/>
          </a:p>
        </p:txBody>
      </p:sp>
      <p:sp>
        <p:nvSpPr>
          <p:cNvPr id="529" name="等腰三角形 13"/>
          <p:cNvSpPr/>
          <p:nvPr/>
        </p:nvSpPr>
        <p:spPr>
          <a:xfrm>
            <a:off x="9886945" y="5505450"/>
            <a:ext cx="2990856" cy="1352550"/>
          </a:xfrm>
          <a:prstGeom prst="triangle">
            <a:avLst/>
          </a:prstGeom>
          <a:solidFill>
            <a:schemeClr val="accent4">
              <a:alpha val="31000"/>
            </a:schemeClr>
          </a:solidFill>
          <a:ln w="12700">
            <a:miter lim="400000"/>
          </a:ln>
        </p:spPr>
        <p:txBody>
          <a:bodyPr lIns="45719" rIns="45719" anchor="ctr"/>
          <a:lstStyle/>
          <a:p>
            <a:pPr algn="ctr">
              <a:defRPr>
                <a:solidFill>
                  <a:srgbClr val="FFFFFF"/>
                </a:solidFill>
              </a:defRPr>
            </a:pPr>
            <a:endParaRPr/>
          </a:p>
        </p:txBody>
      </p:sp>
      <p:sp>
        <p:nvSpPr>
          <p:cNvPr id="530" name="等腰三角形 14"/>
          <p:cNvSpPr/>
          <p:nvPr/>
        </p:nvSpPr>
        <p:spPr>
          <a:xfrm>
            <a:off x="9334500" y="5505450"/>
            <a:ext cx="2266950" cy="1352550"/>
          </a:xfrm>
          <a:prstGeom prst="triangle">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531" name="文本框 10"/>
          <p:cNvSpPr txBox="1"/>
          <p:nvPr/>
        </p:nvSpPr>
        <p:spPr>
          <a:xfrm>
            <a:off x="7802246" y="388056"/>
            <a:ext cx="2612465"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4800">
                <a:solidFill>
                  <a:srgbClr val="3B3838"/>
                </a:solidFill>
                <a:latin typeface="KaiTi"/>
                <a:ea typeface="KaiTi"/>
                <a:cs typeface="KaiTi"/>
                <a:sym typeface="KaiTi"/>
              </a:defRPr>
            </a:lvl1pPr>
          </a:lstStyle>
          <a:p>
            <a:r>
              <a:rPr lang="zh-CN" altLang="de-DE" dirty="0"/>
              <a:t>国家速写</a:t>
            </a:r>
            <a:endParaRPr dirty="0"/>
          </a:p>
        </p:txBody>
      </p:sp>
      <p:pic>
        <p:nvPicPr>
          <p:cNvPr id="532" name="146811_resized_1920_1080_60_59412ed98a3f1_visitez-la-ville-du-luxembourg-highlight.jpg" descr="146811_resized_1920_1080_60_59412ed98a3f1_visitez-la-ville-du-luxembourg-highlight.jpg"/>
          <p:cNvPicPr>
            <a:picLocks noChangeAspect="1"/>
          </p:cNvPicPr>
          <p:nvPr/>
        </p:nvPicPr>
        <p:blipFill rotWithShape="1">
          <a:blip r:embed="rId2">
            <a:extLst/>
          </a:blip>
          <a:srcRect r="50089"/>
          <a:stretch/>
        </p:blipFill>
        <p:spPr>
          <a:xfrm>
            <a:off x="-18702" y="0"/>
            <a:ext cx="6150647" cy="6931820"/>
          </a:xfrm>
          <a:prstGeom prst="rect">
            <a:avLst/>
          </a:prstGeom>
          <a:ln w="12700">
            <a:miter lim="400000"/>
          </a:ln>
        </p:spPr>
      </p:pic>
      <p:sp>
        <p:nvSpPr>
          <p:cNvPr id="527" name="文本框 8"/>
          <p:cNvSpPr txBox="1"/>
          <p:nvPr/>
        </p:nvSpPr>
        <p:spPr>
          <a:xfrm>
            <a:off x="3504104" y="1219053"/>
            <a:ext cx="2612465"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800">
                <a:solidFill>
                  <a:srgbClr val="FFFFFF"/>
                </a:solidFill>
                <a:latin typeface="72 Black"/>
                <a:ea typeface="72 Black"/>
                <a:cs typeface="72 Black"/>
                <a:sym typeface="72 Black"/>
              </a:defRPr>
            </a:lvl1pPr>
          </a:lstStyle>
          <a:p>
            <a:pPr algn="r"/>
            <a:r>
              <a:rPr lang="de-DE" dirty="0">
                <a:solidFill>
                  <a:schemeClr val="bg1"/>
                </a:solidFill>
              </a:rPr>
              <a:t>TRAVEL</a:t>
            </a:r>
            <a:endParaRPr dirty="0">
              <a:solidFill>
                <a:schemeClr val="bg1"/>
              </a:solidFill>
            </a:endParaRPr>
          </a:p>
        </p:txBody>
      </p:sp>
      <p:sp>
        <p:nvSpPr>
          <p:cNvPr id="10" name="矩形 9">
            <a:extLst>
              <a:ext uri="{FF2B5EF4-FFF2-40B4-BE49-F238E27FC236}">
                <a16:creationId xmlns:a16="http://schemas.microsoft.com/office/drawing/2014/main" id="{3BFC005C-1FC0-4A4F-8F4E-F97F32EECCD8}"/>
              </a:ext>
            </a:extLst>
          </p:cNvPr>
          <p:cNvSpPr txBox="1"/>
          <p:nvPr/>
        </p:nvSpPr>
        <p:spPr>
          <a:xfrm>
            <a:off x="7409868" y="1881365"/>
            <a:ext cx="3972505" cy="2957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600"/>
              </a:spcBef>
              <a:defRPr sz="1200">
                <a:latin typeface="Arial"/>
                <a:ea typeface="Arial"/>
                <a:cs typeface="Arial"/>
                <a:sym typeface="Arial"/>
              </a:defRPr>
            </a:pPr>
            <a:r>
              <a:rPr lang="zh-CN" altLang="de-DE" sz="1400" dirty="0">
                <a:solidFill>
                  <a:schemeClr val="bg1"/>
                </a:solidFill>
                <a:latin typeface="微软雅黑"/>
                <a:ea typeface="微软雅黑"/>
                <a:cs typeface="微软雅黑"/>
                <a:sym typeface="微软雅黑"/>
              </a:rPr>
              <a:t>卢森堡（</a:t>
            </a:r>
            <a:r>
              <a:rPr lang="de-DE" altLang="zh-CN" sz="1400" dirty="0">
                <a:solidFill>
                  <a:schemeClr val="bg1"/>
                </a:solidFill>
                <a:latin typeface="微软雅黑"/>
                <a:ea typeface="微软雅黑"/>
                <a:cs typeface="微软雅黑"/>
                <a:sym typeface="微软雅黑"/>
              </a:rPr>
              <a:t>Luxembourg</a:t>
            </a:r>
            <a:r>
              <a:rPr lang="zh-CN" altLang="de-DE" sz="1400" dirty="0">
                <a:solidFill>
                  <a:schemeClr val="bg1"/>
                </a:solidFill>
                <a:latin typeface="微软雅黑"/>
                <a:ea typeface="微软雅黑"/>
                <a:cs typeface="微软雅黑"/>
                <a:sym typeface="微软雅黑"/>
              </a:rPr>
              <a:t>）地处西欧腹地中心，位于法国、德国、比利时之间。她是世界上最小的国家之一，面积约</a:t>
            </a:r>
            <a:r>
              <a:rPr lang="de-DE" altLang="zh-CN" sz="1400" dirty="0">
                <a:solidFill>
                  <a:schemeClr val="bg1"/>
                </a:solidFill>
                <a:latin typeface="微软雅黑"/>
                <a:ea typeface="微软雅黑"/>
                <a:cs typeface="微软雅黑"/>
                <a:sym typeface="微软雅黑"/>
              </a:rPr>
              <a:t>2500</a:t>
            </a:r>
            <a:r>
              <a:rPr lang="zh-CN" altLang="de-DE" sz="1400" dirty="0">
                <a:solidFill>
                  <a:schemeClr val="bg1"/>
                </a:solidFill>
                <a:latin typeface="微软雅黑"/>
                <a:ea typeface="微软雅黑"/>
                <a:cs typeface="微软雅黑"/>
                <a:sym typeface="微软雅黑"/>
              </a:rPr>
              <a:t>多平方公里（与北京的密云县相近），人口仅有</a:t>
            </a:r>
            <a:r>
              <a:rPr lang="de-DE" altLang="zh-CN" sz="1400" dirty="0">
                <a:solidFill>
                  <a:schemeClr val="bg1"/>
                </a:solidFill>
                <a:latin typeface="微软雅黑"/>
                <a:ea typeface="微软雅黑"/>
                <a:cs typeface="微软雅黑"/>
                <a:sym typeface="微软雅黑"/>
              </a:rPr>
              <a:t>53</a:t>
            </a:r>
            <a:r>
              <a:rPr lang="zh-CN" altLang="de-DE" sz="1400" dirty="0">
                <a:solidFill>
                  <a:schemeClr val="bg1"/>
                </a:solidFill>
                <a:latin typeface="微软雅黑"/>
                <a:ea typeface="微软雅黑"/>
                <a:cs typeface="微软雅黑"/>
                <a:sym typeface="微软雅黑"/>
              </a:rPr>
              <a:t>万。其面积虽小，但自北向南的三个行政区内却分布有</a:t>
            </a:r>
            <a:r>
              <a:rPr lang="de-DE" altLang="zh-CN" sz="1400" dirty="0">
                <a:solidFill>
                  <a:schemeClr val="bg1"/>
                </a:solidFill>
                <a:latin typeface="微软雅黑"/>
                <a:ea typeface="微软雅黑"/>
                <a:cs typeface="微软雅黑"/>
                <a:sym typeface="微软雅黑"/>
              </a:rPr>
              <a:t>100</a:t>
            </a:r>
            <a:r>
              <a:rPr lang="zh-CN" altLang="de-DE" sz="1400" dirty="0">
                <a:solidFill>
                  <a:schemeClr val="bg1"/>
                </a:solidFill>
                <a:latin typeface="微软雅黑"/>
                <a:ea typeface="微软雅黑"/>
                <a:cs typeface="微软雅黑"/>
                <a:sym typeface="微软雅黑"/>
              </a:rPr>
              <a:t>多个大大小小的城镇。卢森堡的自然景观极为丰富，由北至南集合了山谷、高原、森林、瀑布、河谷、平原等地形地貌。这里也是欧洲历史最悠久的国家之一，全境散布着</a:t>
            </a:r>
            <a:r>
              <a:rPr lang="de-DE" altLang="zh-CN" sz="1400" dirty="0">
                <a:solidFill>
                  <a:schemeClr val="bg1"/>
                </a:solidFill>
                <a:latin typeface="微软雅黑"/>
                <a:ea typeface="微软雅黑"/>
                <a:cs typeface="微软雅黑"/>
                <a:sym typeface="微软雅黑"/>
              </a:rPr>
              <a:t>100</a:t>
            </a:r>
            <a:r>
              <a:rPr lang="zh-CN" altLang="de-DE" sz="1400" dirty="0">
                <a:solidFill>
                  <a:schemeClr val="bg1"/>
                </a:solidFill>
                <a:latin typeface="微软雅黑"/>
                <a:ea typeface="微软雅黑"/>
                <a:cs typeface="微软雅黑"/>
                <a:sym typeface="微软雅黑"/>
              </a:rPr>
              <a:t>多处中世纪保留下来的古堡和遗迹，有“千堡之国”的美称。</a:t>
            </a:r>
            <a:endParaRPr lang="de-DE" altLang="zh-CN" sz="1400" dirty="0">
              <a:solidFill>
                <a:schemeClr val="bg1"/>
              </a:solidFill>
              <a:latin typeface="微软雅黑"/>
              <a:ea typeface="微软雅黑"/>
              <a:cs typeface="微软雅黑"/>
              <a:sym typeface="微软雅黑"/>
            </a:endParaRPr>
          </a:p>
          <a:p>
            <a:pPr>
              <a:lnSpc>
                <a:spcPct val="120000"/>
              </a:lnSpc>
              <a:spcBef>
                <a:spcPts val="600"/>
              </a:spcBef>
              <a:defRPr sz="1200">
                <a:latin typeface="Arial"/>
                <a:ea typeface="Arial"/>
                <a:cs typeface="Arial"/>
                <a:sym typeface="Arial"/>
              </a:defRPr>
            </a:pPr>
            <a:endParaRPr dirty="0">
              <a:solidFill>
                <a:schemeClr val="bg1"/>
              </a:solidFill>
              <a:latin typeface="微软雅黑"/>
              <a:ea typeface="微软雅黑"/>
              <a:cs typeface="微软雅黑"/>
              <a:sym typeface="微软雅黑"/>
            </a:endParaRPr>
          </a:p>
        </p:txBody>
      </p:sp>
      <p:sp>
        <p:nvSpPr>
          <p:cNvPr id="528" name="文本框 11"/>
          <p:cNvSpPr txBox="1"/>
          <p:nvPr/>
        </p:nvSpPr>
        <p:spPr>
          <a:xfrm>
            <a:off x="3048903" y="1881365"/>
            <a:ext cx="3067666"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800">
                <a:solidFill>
                  <a:schemeClr val="accent4"/>
                </a:solidFill>
                <a:latin typeface="72 Black"/>
                <a:ea typeface="72 Black"/>
                <a:cs typeface="72 Black"/>
                <a:sym typeface="72 Black"/>
              </a:defRPr>
            </a:lvl1pPr>
          </a:lstStyle>
          <a:p>
            <a:pPr algn="r"/>
            <a:r>
              <a:rPr lang="de-DE" dirty="0"/>
              <a:t>DAY</a:t>
            </a:r>
            <a:endParaRPr dirty="0"/>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6" name="组合 1"/>
          <p:cNvGrpSpPr/>
          <p:nvPr/>
        </p:nvGrpSpPr>
        <p:grpSpPr>
          <a:xfrm>
            <a:off x="4940120" y="1824486"/>
            <a:ext cx="163418" cy="5040003"/>
            <a:chOff x="0" y="-1"/>
            <a:chExt cx="163418" cy="5040002"/>
          </a:xfrm>
        </p:grpSpPr>
        <p:sp>
          <p:nvSpPr>
            <p:cNvPr id="534" name="Straight Connector 48"/>
            <p:cNvSpPr/>
            <p:nvPr/>
          </p:nvSpPr>
          <p:spPr>
            <a:xfrm flipH="1">
              <a:off x="81707" y="-1"/>
              <a:ext cx="1" cy="5040002"/>
            </a:xfrm>
            <a:prstGeom prst="line">
              <a:avLst/>
            </a:prstGeom>
            <a:noFill/>
            <a:ln w="6350" cap="flat">
              <a:solidFill>
                <a:srgbClr val="404040"/>
              </a:solidFill>
              <a:prstDash val="solid"/>
              <a:miter lim="800000"/>
            </a:ln>
            <a:effectLst/>
          </p:spPr>
          <p:txBody>
            <a:bodyPr wrap="square" lIns="45719" tIns="45719" rIns="45719" bIns="45719" numCol="1" anchor="t">
              <a:noAutofit/>
            </a:bodyPr>
            <a:lstStyle/>
            <a:p>
              <a:endParaRPr/>
            </a:p>
          </p:txBody>
        </p:sp>
        <p:sp>
          <p:nvSpPr>
            <p:cNvPr id="535" name="Oval 49"/>
            <p:cNvSpPr/>
            <p:nvPr/>
          </p:nvSpPr>
          <p:spPr>
            <a:xfrm>
              <a:off x="0" y="763240"/>
              <a:ext cx="163417" cy="143103"/>
            </a:xfrm>
            <a:prstGeom prst="ellipse">
              <a:avLst/>
            </a:prstGeom>
            <a:solidFill>
              <a:srgbClr val="FFFFFF"/>
            </a:solidFill>
            <a:ln w="12700" cap="flat">
              <a:solidFill>
                <a:srgbClr val="404040"/>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sp>
        <p:nvSpPr>
          <p:cNvPr id="537" name="椭圆 4"/>
          <p:cNvSpPr/>
          <p:nvPr/>
        </p:nvSpPr>
        <p:spPr>
          <a:xfrm>
            <a:off x="4484354" y="1065000"/>
            <a:ext cx="1021955" cy="1021955"/>
          </a:xfrm>
          <a:prstGeom prst="ellipse">
            <a:avLst/>
          </a:prstGeom>
          <a:solidFill>
            <a:srgbClr val="3B3838"/>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38" name="矩形 90"/>
          <p:cNvSpPr/>
          <p:nvPr/>
        </p:nvSpPr>
        <p:spPr>
          <a:xfrm>
            <a:off x="1024212" y="5603268"/>
            <a:ext cx="1193801" cy="36001"/>
          </a:xfrm>
          <a:prstGeom prst="rect">
            <a:avLst/>
          </a:prstGeom>
          <a:solidFill>
            <a:srgbClr val="D0CECE"/>
          </a:solidFill>
          <a:ln w="12700">
            <a:miter lim="400000"/>
          </a:ln>
        </p:spPr>
        <p:txBody>
          <a:bodyPr lIns="45719" rIns="45719" anchor="ctr"/>
          <a:lstStyle/>
          <a:p>
            <a:pPr algn="ctr" defTabSz="825500">
              <a:defRPr sz="3000">
                <a:solidFill>
                  <a:srgbClr val="FFFFFF"/>
                </a:solidFill>
                <a:latin typeface="Arial"/>
                <a:ea typeface="Arial"/>
                <a:cs typeface="Arial"/>
                <a:sym typeface="Arial"/>
              </a:defRPr>
            </a:pPr>
            <a:endParaRPr/>
          </a:p>
        </p:txBody>
      </p:sp>
      <p:pic>
        <p:nvPicPr>
          <p:cNvPr id="539" name="Picture 2" descr="Picture 2"/>
          <p:cNvPicPr>
            <a:picLocks noChangeAspect="1"/>
          </p:cNvPicPr>
          <p:nvPr/>
        </p:nvPicPr>
        <p:blipFill>
          <a:blip r:embed="rId2">
            <a:extLst/>
          </a:blip>
          <a:stretch>
            <a:fillRect/>
          </a:stretch>
        </p:blipFill>
        <p:spPr>
          <a:xfrm rot="10800000">
            <a:off x="4649003" y="1222820"/>
            <a:ext cx="692656" cy="692656"/>
          </a:xfrm>
          <a:prstGeom prst="rect">
            <a:avLst/>
          </a:prstGeom>
          <a:ln w="12700">
            <a:miter lim="400000"/>
          </a:ln>
        </p:spPr>
      </p:pic>
      <p:sp>
        <p:nvSpPr>
          <p:cNvPr id="540" name="矩形 10"/>
          <p:cNvSpPr txBox="1"/>
          <p:nvPr/>
        </p:nvSpPr>
        <p:spPr>
          <a:xfrm>
            <a:off x="960727" y="1935819"/>
            <a:ext cx="609600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12750">
              <a:defRPr sz="1400">
                <a:solidFill>
                  <a:srgbClr val="181717"/>
                </a:solidFill>
                <a:latin typeface="Arial"/>
                <a:ea typeface="Arial"/>
                <a:cs typeface="Arial"/>
                <a:sym typeface="Arial"/>
              </a:defRPr>
            </a:pPr>
            <a:r>
              <a:rPr lang="de-DE" dirty="0"/>
              <a:t>Avenue de la </a:t>
            </a:r>
            <a:r>
              <a:rPr lang="de-DE" dirty="0" err="1"/>
              <a:t>Liberte</a:t>
            </a:r>
            <a:endParaRPr dirty="0"/>
          </a:p>
          <a:p>
            <a:pPr defTabSz="412750">
              <a:defRPr sz="3200">
                <a:latin typeface="Microsoft YaHei"/>
                <a:ea typeface="Microsoft YaHei"/>
                <a:cs typeface="Microsoft YaHei"/>
                <a:sym typeface="Microsoft YaHei"/>
              </a:defRPr>
            </a:pPr>
            <a:r>
              <a:rPr lang="zh-CN" altLang="de-DE" b="1" dirty="0"/>
              <a:t>自由大街</a:t>
            </a:r>
            <a:endParaRPr b="1" dirty="0"/>
          </a:p>
        </p:txBody>
      </p:sp>
      <p:sp>
        <p:nvSpPr>
          <p:cNvPr id="541" name="矩形 9"/>
          <p:cNvSpPr txBox="1"/>
          <p:nvPr/>
        </p:nvSpPr>
        <p:spPr>
          <a:xfrm>
            <a:off x="979806" y="2877373"/>
            <a:ext cx="3669196" cy="1624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600"/>
              </a:spcBef>
              <a:defRPr sz="1200">
                <a:latin typeface="Arial"/>
                <a:ea typeface="Arial"/>
                <a:cs typeface="Arial"/>
                <a:sym typeface="Arial"/>
              </a:defRPr>
            </a:pPr>
            <a:r>
              <a:rPr lang="zh-CN" altLang="de-DE" dirty="0">
                <a:latin typeface="微软雅黑"/>
                <a:ea typeface="微软雅黑"/>
                <a:cs typeface="微软雅黑"/>
                <a:sym typeface="微软雅黑"/>
              </a:rPr>
              <a:t>从卢森堡中央火车站出来，右手边的主路即是著名的自由大街，一直通往峡谷边的阿道夫大桥。在卢森堡早期金融业刚发展起来的时候，很多大银行都在这条街的两侧设置了办公机构；后来随着新商业区的兴起，各大银行纷纷迁址，但当初的老建筑还在，使自由大街成为了卢森堡城区为数不多的历史建筑观赏街区，也被称为“卢森堡的华尔街”、“银行大街”。</a:t>
            </a:r>
            <a:endParaRPr dirty="0">
              <a:latin typeface="微软雅黑"/>
              <a:ea typeface="微软雅黑"/>
              <a:cs typeface="微软雅黑"/>
              <a:sym typeface="微软雅黑"/>
            </a:endParaRPr>
          </a:p>
        </p:txBody>
      </p:sp>
      <p:grpSp>
        <p:nvGrpSpPr>
          <p:cNvPr id="545" name="组合 2"/>
          <p:cNvGrpSpPr/>
          <p:nvPr/>
        </p:nvGrpSpPr>
        <p:grpSpPr>
          <a:xfrm>
            <a:off x="5670752" y="4948475"/>
            <a:ext cx="6167290" cy="1279343"/>
            <a:chOff x="0" y="0"/>
            <a:chExt cx="5979105" cy="1279341"/>
          </a:xfrm>
        </p:grpSpPr>
        <p:sp>
          <p:nvSpPr>
            <p:cNvPr id="542" name="Rectangle 32"/>
            <p:cNvSpPr/>
            <p:nvPr/>
          </p:nvSpPr>
          <p:spPr>
            <a:xfrm>
              <a:off x="0" y="0"/>
              <a:ext cx="5979105" cy="1279341"/>
            </a:xfrm>
            <a:prstGeom prst="rect">
              <a:avLst/>
            </a:prstGeom>
            <a:solidFill>
              <a:srgbClr val="F2F2F2"/>
            </a:solidFill>
            <a:ln w="12700" cap="flat">
              <a:solidFill>
                <a:srgbClr val="D9D9D9"/>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543" name="Rectangle 33"/>
            <p:cNvSpPr txBox="1"/>
            <p:nvPr/>
          </p:nvSpPr>
          <p:spPr>
            <a:xfrm>
              <a:off x="135380" y="248249"/>
              <a:ext cx="2004604"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600">
                  <a:solidFill>
                    <a:srgbClr val="404040"/>
                  </a:solidFill>
                  <a:latin typeface="Arial"/>
                  <a:ea typeface="Arial"/>
                  <a:cs typeface="Arial"/>
                  <a:sym typeface="Arial"/>
                </a:defRPr>
              </a:pPr>
              <a:r>
                <a:rPr lang="zh-CN" altLang="de-DE" dirty="0">
                  <a:latin typeface="微软雅黑"/>
                  <a:ea typeface="微软雅黑"/>
                  <a:cs typeface="微软雅黑"/>
                  <a:sym typeface="微软雅黑"/>
                </a:rPr>
                <a:t>位置</a:t>
              </a:r>
              <a:r>
                <a:rPr lang="zh-CN" altLang="de-DE" sz="1400" dirty="0">
                  <a:latin typeface="微软雅黑"/>
                  <a:ea typeface="微软雅黑"/>
                  <a:cs typeface="微软雅黑"/>
                  <a:sym typeface="微软雅黑"/>
                </a:rPr>
                <a:t>到达</a:t>
              </a:r>
              <a:endParaRPr sz="1400" dirty="0">
                <a:latin typeface="微软雅黑"/>
                <a:ea typeface="微软雅黑"/>
                <a:cs typeface="微软雅黑"/>
                <a:sym typeface="微软雅黑"/>
              </a:endParaRPr>
            </a:p>
          </p:txBody>
        </p:sp>
        <p:sp>
          <p:nvSpPr>
            <p:cNvPr id="544" name="Rectangle 27"/>
            <p:cNvSpPr txBox="1"/>
            <p:nvPr/>
          </p:nvSpPr>
          <p:spPr>
            <a:xfrm>
              <a:off x="1749863" y="270340"/>
              <a:ext cx="4229242" cy="5232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600"/>
                </a:spcBef>
                <a:defRPr sz="1400">
                  <a:latin typeface="Microsoft YaHei"/>
                  <a:ea typeface="Microsoft YaHei"/>
                  <a:cs typeface="Microsoft YaHei"/>
                  <a:sym typeface="Microsoft YaHei"/>
                </a:defRPr>
              </a:lvl1pPr>
            </a:lstStyle>
            <a:p>
              <a:r>
                <a:rPr lang="zh-CN" altLang="de-DE" dirty="0"/>
                <a:t>由中央火车站出来右转的主路即是；由老城区穿过阿道夫大桥到达南部区域的主路即是</a:t>
              </a:r>
              <a:endParaRPr dirty="0"/>
            </a:p>
          </p:txBody>
        </p:sp>
      </p:grpSp>
      <p:pic>
        <p:nvPicPr>
          <p:cNvPr id="548" name="Graphic 41" descr="Graphic 41"/>
          <p:cNvPicPr>
            <a:picLocks noChangeAspect="1"/>
          </p:cNvPicPr>
          <p:nvPr/>
        </p:nvPicPr>
        <p:blipFill>
          <a:blip r:embed="rId3">
            <a:extLst/>
          </a:blip>
          <a:stretch>
            <a:fillRect/>
          </a:stretch>
        </p:blipFill>
        <p:spPr>
          <a:xfrm>
            <a:off x="1024212" y="4775379"/>
            <a:ext cx="438403" cy="438403"/>
          </a:xfrm>
          <a:prstGeom prst="rect">
            <a:avLst/>
          </a:prstGeom>
          <a:ln w="12700">
            <a:miter lim="400000"/>
          </a:ln>
        </p:spPr>
      </p:pic>
      <p:sp>
        <p:nvSpPr>
          <p:cNvPr id="549" name="Rectangle 14">
            <a:hlinkClick r:id="rId4"/>
          </p:cNvPr>
          <p:cNvSpPr txBox="1"/>
          <p:nvPr/>
        </p:nvSpPr>
        <p:spPr>
          <a:xfrm>
            <a:off x="1462615" y="4889661"/>
            <a:ext cx="1498165"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u="sng">
                <a:latin typeface="Arial"/>
                <a:ea typeface="Arial"/>
                <a:cs typeface="Arial"/>
                <a:sym typeface="Arial"/>
              </a:defRPr>
            </a:lvl1pPr>
          </a:lstStyle>
          <a:p>
            <a:r>
              <a:rPr lang="de-DE" dirty="0"/>
              <a:t>Avenue de la </a:t>
            </a:r>
            <a:r>
              <a:rPr lang="de-DE" dirty="0" err="1"/>
              <a:t>Liberte</a:t>
            </a:r>
            <a:endParaRPr lang="de-DE" dirty="0"/>
          </a:p>
        </p:txBody>
      </p:sp>
      <p:pic>
        <p:nvPicPr>
          <p:cNvPr id="3" name="Picture 2">
            <a:extLst>
              <a:ext uri="{FF2B5EF4-FFF2-40B4-BE49-F238E27FC236}">
                <a16:creationId xmlns:a16="http://schemas.microsoft.com/office/drawing/2014/main" id="{A7F56223-36A0-417F-9E75-1BF3AE914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8701" y="1316982"/>
            <a:ext cx="5135267" cy="35726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traight Connector 20"/>
          <p:cNvSpPr/>
          <p:nvPr/>
        </p:nvSpPr>
        <p:spPr>
          <a:xfrm flipH="1">
            <a:off x="4995333" y="0"/>
            <a:ext cx="2" cy="6858001"/>
          </a:xfrm>
          <a:prstGeom prst="line">
            <a:avLst/>
          </a:prstGeom>
          <a:ln w="6350">
            <a:solidFill>
              <a:srgbClr val="404040"/>
            </a:solidFill>
            <a:miter/>
          </a:ln>
        </p:spPr>
        <p:txBody>
          <a:bodyPr lIns="45719" rIns="45719"/>
          <a:lstStyle/>
          <a:p>
            <a:endParaRPr/>
          </a:p>
        </p:txBody>
      </p:sp>
      <p:sp>
        <p:nvSpPr>
          <p:cNvPr id="552" name="Oval 21"/>
          <p:cNvSpPr/>
          <p:nvPr/>
        </p:nvSpPr>
        <p:spPr>
          <a:xfrm>
            <a:off x="4923563" y="3591214"/>
            <a:ext cx="135467" cy="135467"/>
          </a:xfrm>
          <a:prstGeom prst="ellipse">
            <a:avLst/>
          </a:prstGeom>
          <a:solidFill>
            <a:srgbClr val="FFFFFF"/>
          </a:solidFill>
          <a:ln w="12700">
            <a:solidFill>
              <a:srgbClr val="40404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553" name="矩形 9"/>
          <p:cNvSpPr txBox="1"/>
          <p:nvPr/>
        </p:nvSpPr>
        <p:spPr>
          <a:xfrm>
            <a:off x="979806" y="2877374"/>
            <a:ext cx="3434876" cy="1403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600"/>
              </a:spcBef>
              <a:defRPr sz="1200">
                <a:latin typeface="Arial"/>
                <a:ea typeface="Arial"/>
                <a:cs typeface="Arial"/>
                <a:sym typeface="Arial"/>
              </a:defRPr>
            </a:pPr>
            <a:r>
              <a:rPr lang="zh-CN" altLang="de-DE" dirty="0">
                <a:latin typeface="微软雅黑"/>
                <a:ea typeface="微软雅黑"/>
                <a:cs typeface="微软雅黑"/>
                <a:sym typeface="微软雅黑"/>
              </a:rPr>
              <a:t>宪法广场位于老城区峡谷边上，是卢森堡市区最著名的景区之一，也是俯瞰整个市区大峡谷及阿道夫大桥的最佳位置。广场上立有为纪念在第一次世界大战中阵亡的卢森堡士兵而修建的城市地标</a:t>
            </a:r>
            <a:r>
              <a:rPr lang="de-DE" altLang="zh-CN" dirty="0">
                <a:latin typeface="微软雅黑"/>
                <a:ea typeface="微软雅黑"/>
                <a:cs typeface="微软雅黑"/>
                <a:sym typeface="微软雅黑"/>
              </a:rPr>
              <a:t>——</a:t>
            </a:r>
            <a:r>
              <a:rPr lang="de-DE" altLang="zh-CN" dirty="0" err="1">
                <a:latin typeface="微软雅黑"/>
                <a:ea typeface="微软雅黑"/>
                <a:cs typeface="微软雅黑"/>
                <a:sym typeface="微软雅黑"/>
              </a:rPr>
              <a:t>Gëlle</a:t>
            </a:r>
            <a:r>
              <a:rPr lang="de-DE" altLang="zh-CN" dirty="0">
                <a:latin typeface="微软雅黑"/>
                <a:ea typeface="微软雅黑"/>
                <a:cs typeface="微软雅黑"/>
                <a:sym typeface="微软雅黑"/>
              </a:rPr>
              <a:t> </a:t>
            </a:r>
            <a:r>
              <a:rPr lang="de-DE" altLang="zh-CN" dirty="0" err="1">
                <a:latin typeface="微软雅黑"/>
                <a:ea typeface="微软雅黑"/>
                <a:cs typeface="微软雅黑"/>
                <a:sym typeface="微软雅黑"/>
              </a:rPr>
              <a:t>Fra</a:t>
            </a:r>
            <a:r>
              <a:rPr lang="zh-CN" altLang="de-DE" dirty="0">
                <a:latin typeface="微软雅黑"/>
                <a:ea typeface="微软雅黑"/>
                <a:cs typeface="微软雅黑"/>
                <a:sym typeface="微软雅黑"/>
              </a:rPr>
              <a:t>纪念碑，因碑上伫立有金色胜利女神雕像，又被称为“</a:t>
            </a:r>
            <a:r>
              <a:rPr lang="de-DE" altLang="zh-CN" dirty="0">
                <a:latin typeface="微软雅黑"/>
                <a:ea typeface="微软雅黑"/>
                <a:cs typeface="微软雅黑"/>
                <a:sym typeface="微软雅黑"/>
              </a:rPr>
              <a:t>Golden Lady”</a:t>
            </a:r>
            <a:r>
              <a:rPr lang="zh-CN" altLang="de-DE" dirty="0">
                <a:latin typeface="微软雅黑"/>
                <a:ea typeface="微软雅黑"/>
                <a:cs typeface="微软雅黑"/>
                <a:sym typeface="微软雅黑"/>
              </a:rPr>
              <a:t>纪念碑。</a:t>
            </a:r>
            <a:endParaRPr dirty="0">
              <a:latin typeface="微软雅黑"/>
              <a:ea typeface="微软雅黑"/>
              <a:cs typeface="微软雅黑"/>
              <a:sym typeface="微软雅黑"/>
            </a:endParaRPr>
          </a:p>
        </p:txBody>
      </p:sp>
      <p:sp>
        <p:nvSpPr>
          <p:cNvPr id="554" name="矩形 10"/>
          <p:cNvSpPr txBox="1"/>
          <p:nvPr/>
        </p:nvSpPr>
        <p:spPr>
          <a:xfrm>
            <a:off x="960727" y="1935819"/>
            <a:ext cx="609600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12750">
              <a:defRPr sz="1400">
                <a:solidFill>
                  <a:srgbClr val="181717"/>
                </a:solidFill>
                <a:latin typeface="Arial"/>
                <a:ea typeface="Arial"/>
                <a:cs typeface="Arial"/>
                <a:sym typeface="Arial"/>
              </a:defRPr>
            </a:pPr>
            <a:r>
              <a:rPr lang="de-DE" dirty="0"/>
              <a:t>Place de la </a:t>
            </a:r>
            <a:r>
              <a:rPr lang="de-DE" dirty="0" err="1"/>
              <a:t>Constitution</a:t>
            </a:r>
            <a:endParaRPr dirty="0"/>
          </a:p>
          <a:p>
            <a:pPr defTabSz="412750">
              <a:defRPr sz="3200" b="1">
                <a:solidFill>
                  <a:srgbClr val="181717"/>
                </a:solidFill>
                <a:latin typeface="Arial"/>
                <a:ea typeface="Arial"/>
                <a:cs typeface="Arial"/>
                <a:sym typeface="Arial"/>
              </a:defRPr>
            </a:pPr>
            <a:r>
              <a:rPr lang="zh-CN" altLang="de-DE" dirty="0">
                <a:latin typeface="微软雅黑"/>
                <a:ea typeface="微软雅黑"/>
                <a:cs typeface="微软雅黑"/>
                <a:sym typeface="微软雅黑"/>
              </a:rPr>
              <a:t>宪法广场</a:t>
            </a:r>
            <a:endParaRPr dirty="0">
              <a:latin typeface="微软雅黑"/>
              <a:ea typeface="微软雅黑"/>
              <a:cs typeface="微软雅黑"/>
              <a:sym typeface="微软雅黑"/>
            </a:endParaRPr>
          </a:p>
        </p:txBody>
      </p:sp>
      <p:sp>
        <p:nvSpPr>
          <p:cNvPr id="555" name="矩形 24"/>
          <p:cNvSpPr/>
          <p:nvPr/>
        </p:nvSpPr>
        <p:spPr>
          <a:xfrm>
            <a:off x="1024212" y="5603268"/>
            <a:ext cx="1193801" cy="36001"/>
          </a:xfrm>
          <a:prstGeom prst="rect">
            <a:avLst/>
          </a:prstGeom>
          <a:solidFill>
            <a:srgbClr val="D0CECE"/>
          </a:solidFill>
          <a:ln w="12700">
            <a:miter lim="400000"/>
          </a:ln>
        </p:spPr>
        <p:txBody>
          <a:bodyPr lIns="45719" rIns="45719" anchor="ctr"/>
          <a:lstStyle/>
          <a:p>
            <a:pPr algn="ctr" defTabSz="825500">
              <a:defRPr sz="3000">
                <a:solidFill>
                  <a:srgbClr val="FFFFFF"/>
                </a:solidFill>
              </a:defRPr>
            </a:pPr>
            <a:endParaRPr/>
          </a:p>
        </p:txBody>
      </p:sp>
      <p:grpSp>
        <p:nvGrpSpPr>
          <p:cNvPr id="560" name="组合 2"/>
          <p:cNvGrpSpPr/>
          <p:nvPr/>
        </p:nvGrpSpPr>
        <p:grpSpPr>
          <a:xfrm>
            <a:off x="5858934" y="4948475"/>
            <a:ext cx="5979107" cy="1279343"/>
            <a:chOff x="0" y="0"/>
            <a:chExt cx="5979105" cy="1279341"/>
          </a:xfrm>
        </p:grpSpPr>
        <p:sp>
          <p:nvSpPr>
            <p:cNvPr id="557" name="Rectangle 39"/>
            <p:cNvSpPr/>
            <p:nvPr/>
          </p:nvSpPr>
          <p:spPr>
            <a:xfrm>
              <a:off x="0" y="0"/>
              <a:ext cx="5979105" cy="1279341"/>
            </a:xfrm>
            <a:prstGeom prst="rect">
              <a:avLst/>
            </a:prstGeom>
            <a:solidFill>
              <a:srgbClr val="F2F2F2"/>
            </a:solidFill>
            <a:ln w="12700" cap="flat">
              <a:solidFill>
                <a:srgbClr val="D9D9D9"/>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558" name="Rectangle 40"/>
            <p:cNvSpPr txBox="1"/>
            <p:nvPr/>
          </p:nvSpPr>
          <p:spPr>
            <a:xfrm>
              <a:off x="135380" y="248249"/>
              <a:ext cx="2004604"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600">
                  <a:solidFill>
                    <a:srgbClr val="404040"/>
                  </a:solidFill>
                  <a:latin typeface="Arial"/>
                  <a:ea typeface="Arial"/>
                  <a:cs typeface="Arial"/>
                  <a:sym typeface="Arial"/>
                </a:defRPr>
              </a:pPr>
              <a:r>
                <a:rPr lang="zh-CN" altLang="de-DE" dirty="0">
                  <a:latin typeface="微软雅黑"/>
                  <a:ea typeface="微软雅黑"/>
                  <a:cs typeface="微软雅黑"/>
                  <a:sym typeface="微软雅黑"/>
                </a:rPr>
                <a:t>观光</a:t>
              </a:r>
              <a:r>
                <a:rPr lang="zh-CN" altLang="de-DE" sz="1400" dirty="0">
                  <a:latin typeface="微软雅黑"/>
                  <a:ea typeface="微软雅黑"/>
                  <a:cs typeface="微软雅黑"/>
                  <a:sym typeface="微软雅黑"/>
                </a:rPr>
                <a:t>提示</a:t>
              </a:r>
              <a:endParaRPr sz="1400" dirty="0">
                <a:latin typeface="微软雅黑"/>
                <a:ea typeface="微软雅黑"/>
                <a:cs typeface="微软雅黑"/>
                <a:sym typeface="微软雅黑"/>
              </a:endParaRPr>
            </a:p>
          </p:txBody>
        </p:sp>
        <p:sp>
          <p:nvSpPr>
            <p:cNvPr id="559" name="Rectangle 27"/>
            <p:cNvSpPr txBox="1"/>
            <p:nvPr/>
          </p:nvSpPr>
          <p:spPr>
            <a:xfrm>
              <a:off x="1749863" y="96092"/>
              <a:ext cx="4229242" cy="954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spcBef>
                  <a:spcPts val="600"/>
                </a:spcBef>
                <a:defRPr sz="1400">
                  <a:latin typeface="Microsoft YaHei"/>
                  <a:ea typeface="Microsoft YaHei"/>
                  <a:cs typeface="Microsoft YaHei"/>
                  <a:sym typeface="Microsoft YaHei"/>
                </a:defRPr>
              </a:pPr>
              <a:r>
                <a:rPr lang="zh-CN" altLang="de-DE" dirty="0"/>
                <a:t>它是观赏大峡谷的及其两岸风光的最佳地点．它紧挨大峡谷，象征着卢森堡向往和平、自由和不畏强权的独立精神。广场上竖立着两次世界大站的阵亡将士纪念碑，壮丽非凡。</a:t>
              </a:r>
              <a:endParaRPr dirty="0"/>
            </a:p>
          </p:txBody>
        </p:sp>
      </p:grpSp>
      <p:pic>
        <p:nvPicPr>
          <p:cNvPr id="562" name="Graphic 43" descr="Graphic 43"/>
          <p:cNvPicPr>
            <a:picLocks noChangeAspect="1"/>
          </p:cNvPicPr>
          <p:nvPr/>
        </p:nvPicPr>
        <p:blipFill>
          <a:blip r:embed="rId2">
            <a:extLst/>
          </a:blip>
          <a:stretch>
            <a:fillRect/>
          </a:stretch>
        </p:blipFill>
        <p:spPr>
          <a:xfrm>
            <a:off x="1024212" y="4775379"/>
            <a:ext cx="438403" cy="438403"/>
          </a:xfrm>
          <a:prstGeom prst="rect">
            <a:avLst/>
          </a:prstGeom>
          <a:ln w="12700">
            <a:miter lim="400000"/>
          </a:ln>
        </p:spPr>
      </p:pic>
      <p:sp>
        <p:nvSpPr>
          <p:cNvPr id="563" name="Rectangle 44">
            <a:hlinkClick r:id="rId3"/>
          </p:cNvPr>
          <p:cNvSpPr txBox="1"/>
          <p:nvPr/>
        </p:nvSpPr>
        <p:spPr>
          <a:xfrm>
            <a:off x="1451528" y="4906067"/>
            <a:ext cx="170334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u="sng">
                <a:latin typeface="Arial"/>
                <a:ea typeface="Arial"/>
                <a:cs typeface="Arial"/>
                <a:sym typeface="Arial"/>
              </a:defRPr>
            </a:lvl1pPr>
          </a:lstStyle>
          <a:p>
            <a:r>
              <a:rPr lang="de-DE"/>
              <a:t>Place de la Constitution</a:t>
            </a:r>
            <a:endParaRPr dirty="0"/>
          </a:p>
        </p:txBody>
      </p:sp>
      <p:pic>
        <p:nvPicPr>
          <p:cNvPr id="3" name="Picture 2">
            <a:extLst>
              <a:ext uri="{FF2B5EF4-FFF2-40B4-BE49-F238E27FC236}">
                <a16:creationId xmlns:a16="http://schemas.microsoft.com/office/drawing/2014/main" id="{B15EBA00-DF33-4245-9121-A1C7F1477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503" y="1493131"/>
            <a:ext cx="5916535" cy="31061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traight Connector 20"/>
          <p:cNvSpPr/>
          <p:nvPr/>
        </p:nvSpPr>
        <p:spPr>
          <a:xfrm flipH="1">
            <a:off x="4995333" y="0"/>
            <a:ext cx="2" cy="6858001"/>
          </a:xfrm>
          <a:prstGeom prst="line">
            <a:avLst/>
          </a:prstGeom>
          <a:ln w="6350">
            <a:solidFill>
              <a:srgbClr val="404040"/>
            </a:solidFill>
            <a:miter/>
          </a:ln>
        </p:spPr>
        <p:txBody>
          <a:bodyPr lIns="45719" rIns="45719"/>
          <a:lstStyle/>
          <a:p>
            <a:endParaRPr/>
          </a:p>
        </p:txBody>
      </p:sp>
      <p:sp>
        <p:nvSpPr>
          <p:cNvPr id="552" name="Oval 21"/>
          <p:cNvSpPr/>
          <p:nvPr/>
        </p:nvSpPr>
        <p:spPr>
          <a:xfrm>
            <a:off x="4923563" y="4535115"/>
            <a:ext cx="135467" cy="135467"/>
          </a:xfrm>
          <a:prstGeom prst="ellipse">
            <a:avLst/>
          </a:prstGeom>
          <a:solidFill>
            <a:srgbClr val="FFFFFF"/>
          </a:solidFill>
          <a:ln w="12700">
            <a:solidFill>
              <a:srgbClr val="40404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553" name="矩形 9"/>
          <p:cNvSpPr txBox="1"/>
          <p:nvPr/>
        </p:nvSpPr>
        <p:spPr>
          <a:xfrm>
            <a:off x="979806" y="2877374"/>
            <a:ext cx="3434876" cy="1403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600"/>
              </a:spcBef>
              <a:defRPr sz="1200">
                <a:latin typeface="Arial"/>
                <a:ea typeface="Arial"/>
                <a:cs typeface="Arial"/>
                <a:sym typeface="Arial"/>
              </a:defRPr>
            </a:pPr>
            <a:r>
              <a:rPr lang="zh-CN" altLang="de-DE" dirty="0">
                <a:latin typeface="微软雅黑"/>
                <a:ea typeface="微软雅黑"/>
                <a:cs typeface="微软雅黑"/>
                <a:sym typeface="微软雅黑"/>
              </a:rPr>
              <a:t>佩特罗斯大峡谷又被称为卢森堡大峡谷，是卢森堡市新老市区的天然分界。因为佩特罗斯大峡谷的百米宽度和</a:t>
            </a:r>
            <a:r>
              <a:rPr lang="de-DE" altLang="zh-CN" dirty="0">
                <a:latin typeface="微软雅黑"/>
                <a:ea typeface="微软雅黑"/>
                <a:cs typeface="微软雅黑"/>
                <a:sym typeface="微软雅黑"/>
              </a:rPr>
              <a:t>60</a:t>
            </a:r>
            <a:r>
              <a:rPr lang="zh-CN" altLang="de-DE" dirty="0">
                <a:latin typeface="微软雅黑"/>
                <a:ea typeface="微软雅黑"/>
                <a:cs typeface="微软雅黑"/>
                <a:sym typeface="微软雅黑"/>
              </a:rPr>
              <a:t>米的深度，卢森堡在历史上一直被视为军事重地，依借峡谷的天然岩石建造了壁垒、炮门和秘密通道的佩特罗斯要塞，是这里曾经硝烟四起的佐证。</a:t>
            </a:r>
          </a:p>
        </p:txBody>
      </p:sp>
      <p:sp>
        <p:nvSpPr>
          <p:cNvPr id="554" name="矩形 10"/>
          <p:cNvSpPr txBox="1"/>
          <p:nvPr/>
        </p:nvSpPr>
        <p:spPr>
          <a:xfrm>
            <a:off x="960727" y="1935819"/>
            <a:ext cx="609600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12750">
              <a:defRPr sz="1400">
                <a:solidFill>
                  <a:srgbClr val="181717"/>
                </a:solidFill>
                <a:latin typeface="Arial"/>
                <a:ea typeface="Arial"/>
                <a:cs typeface="Arial"/>
                <a:sym typeface="Arial"/>
              </a:defRPr>
            </a:pPr>
            <a:r>
              <a:rPr lang="de-DE" dirty="0"/>
              <a:t>Alzette Valley </a:t>
            </a:r>
            <a:endParaRPr dirty="0"/>
          </a:p>
          <a:p>
            <a:pPr defTabSz="412750">
              <a:defRPr sz="3200" b="1">
                <a:solidFill>
                  <a:srgbClr val="181717"/>
                </a:solidFill>
                <a:latin typeface="Arial"/>
                <a:ea typeface="Arial"/>
                <a:cs typeface="Arial"/>
                <a:sym typeface="Arial"/>
              </a:defRPr>
            </a:pPr>
            <a:r>
              <a:rPr lang="zh-CN" altLang="de-DE" dirty="0">
                <a:latin typeface="微软雅黑"/>
                <a:ea typeface="微软雅黑"/>
                <a:cs typeface="微软雅黑"/>
                <a:sym typeface="微软雅黑"/>
              </a:rPr>
              <a:t>佩特罗斯大峡谷</a:t>
            </a:r>
          </a:p>
        </p:txBody>
      </p:sp>
      <p:sp>
        <p:nvSpPr>
          <p:cNvPr id="555" name="矩形 24"/>
          <p:cNvSpPr/>
          <p:nvPr/>
        </p:nvSpPr>
        <p:spPr>
          <a:xfrm>
            <a:off x="1024212" y="5603268"/>
            <a:ext cx="1193801" cy="36001"/>
          </a:xfrm>
          <a:prstGeom prst="rect">
            <a:avLst/>
          </a:prstGeom>
          <a:solidFill>
            <a:srgbClr val="D0CECE"/>
          </a:solidFill>
          <a:ln w="12700">
            <a:miter lim="400000"/>
          </a:ln>
        </p:spPr>
        <p:txBody>
          <a:bodyPr lIns="45719" rIns="45719" anchor="ctr"/>
          <a:lstStyle/>
          <a:p>
            <a:pPr algn="ctr" defTabSz="825500">
              <a:defRPr sz="3000">
                <a:solidFill>
                  <a:srgbClr val="FFFFFF"/>
                </a:solidFill>
              </a:defRPr>
            </a:pPr>
            <a:endParaRPr/>
          </a:p>
        </p:txBody>
      </p:sp>
      <p:grpSp>
        <p:nvGrpSpPr>
          <p:cNvPr id="560" name="组合 2"/>
          <p:cNvGrpSpPr/>
          <p:nvPr/>
        </p:nvGrpSpPr>
        <p:grpSpPr>
          <a:xfrm>
            <a:off x="5858934" y="4948475"/>
            <a:ext cx="5979107" cy="1279343"/>
            <a:chOff x="0" y="0"/>
            <a:chExt cx="5979105" cy="1279341"/>
          </a:xfrm>
        </p:grpSpPr>
        <p:sp>
          <p:nvSpPr>
            <p:cNvPr id="557" name="Rectangle 39"/>
            <p:cNvSpPr/>
            <p:nvPr/>
          </p:nvSpPr>
          <p:spPr>
            <a:xfrm>
              <a:off x="0" y="0"/>
              <a:ext cx="5979105" cy="1279341"/>
            </a:xfrm>
            <a:prstGeom prst="rect">
              <a:avLst/>
            </a:prstGeom>
            <a:solidFill>
              <a:srgbClr val="F2F2F2"/>
            </a:solidFill>
            <a:ln w="12700" cap="flat">
              <a:solidFill>
                <a:srgbClr val="D9D9D9"/>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558" name="Rectangle 40"/>
            <p:cNvSpPr txBox="1"/>
            <p:nvPr/>
          </p:nvSpPr>
          <p:spPr>
            <a:xfrm>
              <a:off x="135380" y="248249"/>
              <a:ext cx="2004604"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600">
                  <a:solidFill>
                    <a:srgbClr val="404040"/>
                  </a:solidFill>
                  <a:latin typeface="Arial"/>
                  <a:ea typeface="Arial"/>
                  <a:cs typeface="Arial"/>
                  <a:sym typeface="Arial"/>
                </a:defRPr>
              </a:pPr>
              <a:r>
                <a:rPr lang="zh-CN" altLang="de-DE" dirty="0">
                  <a:latin typeface="微软雅黑"/>
                  <a:ea typeface="微软雅黑"/>
                  <a:cs typeface="微软雅黑"/>
                  <a:sym typeface="微软雅黑"/>
                </a:rPr>
                <a:t>温馨</a:t>
              </a:r>
              <a:r>
                <a:rPr lang="zh-CN" altLang="de-DE" sz="1400" dirty="0">
                  <a:latin typeface="微软雅黑"/>
                  <a:ea typeface="微软雅黑"/>
                  <a:cs typeface="微软雅黑"/>
                  <a:sym typeface="微软雅黑"/>
                </a:rPr>
                <a:t>提示</a:t>
              </a:r>
              <a:endParaRPr sz="1400" dirty="0">
                <a:latin typeface="微软雅黑"/>
                <a:ea typeface="微软雅黑"/>
                <a:cs typeface="微软雅黑"/>
                <a:sym typeface="微软雅黑"/>
              </a:endParaRPr>
            </a:p>
          </p:txBody>
        </p:sp>
        <p:sp>
          <p:nvSpPr>
            <p:cNvPr id="559" name="Rectangle 27"/>
            <p:cNvSpPr txBox="1"/>
            <p:nvPr/>
          </p:nvSpPr>
          <p:spPr>
            <a:xfrm>
              <a:off x="1749863" y="248249"/>
              <a:ext cx="4229242" cy="738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spcBef>
                  <a:spcPts val="600"/>
                </a:spcBef>
                <a:defRPr sz="1400">
                  <a:latin typeface="Microsoft YaHei"/>
                  <a:ea typeface="Microsoft YaHei"/>
                  <a:cs typeface="Microsoft YaHei"/>
                  <a:sym typeface="Microsoft YaHei"/>
                </a:defRPr>
              </a:pPr>
              <a:r>
                <a:rPr lang="zh-CN" altLang="de-DE" dirty="0"/>
                <a:t>在佩特罗斯大峡谷中参天大树郁郁葱葱，野花遍地，在宪法广场一侧，有通向峡谷的古老石阶，阶梯比较陡峭，走下去还是要注意安全。</a:t>
              </a:r>
            </a:p>
          </p:txBody>
        </p:sp>
      </p:grpSp>
      <p:pic>
        <p:nvPicPr>
          <p:cNvPr id="562" name="Graphic 43" descr="Graphic 43"/>
          <p:cNvPicPr>
            <a:picLocks noChangeAspect="1"/>
          </p:cNvPicPr>
          <p:nvPr/>
        </p:nvPicPr>
        <p:blipFill>
          <a:blip r:embed="rId3">
            <a:extLst/>
          </a:blip>
          <a:stretch>
            <a:fillRect/>
          </a:stretch>
        </p:blipFill>
        <p:spPr>
          <a:xfrm>
            <a:off x="1024212" y="4775379"/>
            <a:ext cx="438403" cy="438403"/>
          </a:xfrm>
          <a:prstGeom prst="rect">
            <a:avLst/>
          </a:prstGeom>
          <a:ln w="12700">
            <a:miter lim="400000"/>
          </a:ln>
        </p:spPr>
      </p:pic>
      <p:sp>
        <p:nvSpPr>
          <p:cNvPr id="563" name="Rectangle 44">
            <a:hlinkClick r:id="rId4"/>
          </p:cNvPr>
          <p:cNvSpPr txBox="1"/>
          <p:nvPr/>
        </p:nvSpPr>
        <p:spPr>
          <a:xfrm>
            <a:off x="1451528" y="4906067"/>
            <a:ext cx="106535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u="sng">
                <a:latin typeface="Arial"/>
                <a:ea typeface="Arial"/>
                <a:cs typeface="Arial"/>
                <a:sym typeface="Arial"/>
              </a:defRPr>
            </a:lvl1pPr>
          </a:lstStyle>
          <a:p>
            <a:r>
              <a:rPr lang="de-DE" dirty="0"/>
              <a:t>Alzette Valley </a:t>
            </a:r>
          </a:p>
        </p:txBody>
      </p:sp>
      <p:pic>
        <p:nvPicPr>
          <p:cNvPr id="5" name="Picture 4">
            <a:extLst>
              <a:ext uri="{FF2B5EF4-FFF2-40B4-BE49-F238E27FC236}">
                <a16:creationId xmlns:a16="http://schemas.microsoft.com/office/drawing/2014/main" id="{ABCE5212-217F-44F9-9010-EBF5338E26EB}"/>
              </a:ext>
            </a:extLst>
          </p:cNvPr>
          <p:cNvPicPr>
            <a:picLocks noChangeAspect="1"/>
          </p:cNvPicPr>
          <p:nvPr/>
        </p:nvPicPr>
        <p:blipFill rotWithShape="1">
          <a:blip r:embed="rId5">
            <a:extLst>
              <a:ext uri="{28A0092B-C50C-407E-A947-70E740481C1C}">
                <a14:useLocalDpi xmlns:a14="http://schemas.microsoft.com/office/drawing/2010/main" val="0"/>
              </a:ext>
            </a:extLst>
          </a:blip>
          <a:srcRect b="4088"/>
          <a:stretch/>
        </p:blipFill>
        <p:spPr>
          <a:xfrm>
            <a:off x="6115769" y="1212133"/>
            <a:ext cx="5572658" cy="3563246"/>
          </a:xfrm>
          <a:prstGeom prst="rect">
            <a:avLst/>
          </a:prstGeom>
        </p:spPr>
      </p:pic>
    </p:spTree>
    <p:extLst>
      <p:ext uri="{BB962C8B-B14F-4D97-AF65-F5344CB8AC3E}">
        <p14:creationId xmlns:p14="http://schemas.microsoft.com/office/powerpoint/2010/main" val="294297016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traight Connector 20"/>
          <p:cNvSpPr/>
          <p:nvPr/>
        </p:nvSpPr>
        <p:spPr>
          <a:xfrm flipH="1">
            <a:off x="4995333" y="0"/>
            <a:ext cx="2" cy="6858001"/>
          </a:xfrm>
          <a:prstGeom prst="line">
            <a:avLst/>
          </a:prstGeom>
          <a:ln w="6350">
            <a:solidFill>
              <a:srgbClr val="404040"/>
            </a:solidFill>
            <a:miter/>
          </a:ln>
        </p:spPr>
        <p:txBody>
          <a:bodyPr lIns="45719" rIns="45719"/>
          <a:lstStyle/>
          <a:p>
            <a:endParaRPr/>
          </a:p>
        </p:txBody>
      </p:sp>
      <p:sp>
        <p:nvSpPr>
          <p:cNvPr id="552" name="Oval 21"/>
          <p:cNvSpPr/>
          <p:nvPr/>
        </p:nvSpPr>
        <p:spPr>
          <a:xfrm>
            <a:off x="4923563" y="4800587"/>
            <a:ext cx="135467" cy="135467"/>
          </a:xfrm>
          <a:prstGeom prst="ellipse">
            <a:avLst/>
          </a:prstGeom>
          <a:solidFill>
            <a:srgbClr val="FFFFFF"/>
          </a:solidFill>
          <a:ln w="12700">
            <a:solidFill>
              <a:srgbClr val="40404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553" name="矩形 9"/>
          <p:cNvSpPr txBox="1"/>
          <p:nvPr/>
        </p:nvSpPr>
        <p:spPr>
          <a:xfrm>
            <a:off x="979806" y="2877374"/>
            <a:ext cx="3434876" cy="1701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600"/>
              </a:spcBef>
              <a:defRPr sz="1200">
                <a:latin typeface="Arial"/>
                <a:ea typeface="Arial"/>
                <a:cs typeface="Arial"/>
                <a:sym typeface="Arial"/>
              </a:defRPr>
            </a:pPr>
            <a:r>
              <a:rPr lang="zh-CN" altLang="de-DE" dirty="0">
                <a:latin typeface="微软雅黑"/>
                <a:ea typeface="微软雅黑"/>
                <a:cs typeface="微软雅黑"/>
                <a:sym typeface="微软雅黑"/>
              </a:rPr>
              <a:t>大公府（</a:t>
            </a:r>
            <a:r>
              <a:rPr lang="de-DE" altLang="zh-CN" dirty="0">
                <a:latin typeface="微软雅黑"/>
                <a:ea typeface="微软雅黑"/>
                <a:cs typeface="微软雅黑"/>
                <a:sym typeface="微软雅黑"/>
              </a:rPr>
              <a:t>Grand </a:t>
            </a:r>
            <a:r>
              <a:rPr lang="de-DE" altLang="zh-CN" dirty="0" err="1">
                <a:latin typeface="微软雅黑"/>
                <a:ea typeface="微软雅黑"/>
                <a:cs typeface="微软雅黑"/>
                <a:sym typeface="微软雅黑"/>
              </a:rPr>
              <a:t>Ducal</a:t>
            </a:r>
            <a:r>
              <a:rPr lang="de-DE" altLang="zh-CN" dirty="0">
                <a:latin typeface="微软雅黑"/>
                <a:ea typeface="微软雅黑"/>
                <a:cs typeface="微软雅黑"/>
                <a:sym typeface="微软雅黑"/>
              </a:rPr>
              <a:t> Palace</a:t>
            </a:r>
            <a:r>
              <a:rPr lang="zh-CN" altLang="de-DE" dirty="0">
                <a:latin typeface="微软雅黑"/>
                <a:ea typeface="微软雅黑"/>
                <a:cs typeface="微软雅黑"/>
                <a:sym typeface="微软雅黑"/>
              </a:rPr>
              <a:t>）是卢森堡大公办公和居住的场所，位于老城区圣母教堂北面。</a:t>
            </a:r>
            <a:endParaRPr lang="de-DE" altLang="zh-CN" dirty="0">
              <a:latin typeface="微软雅黑"/>
              <a:ea typeface="微软雅黑"/>
              <a:cs typeface="微软雅黑"/>
              <a:sym typeface="微软雅黑"/>
            </a:endParaRPr>
          </a:p>
          <a:p>
            <a:pPr>
              <a:lnSpc>
                <a:spcPct val="120000"/>
              </a:lnSpc>
              <a:spcBef>
                <a:spcPts val="600"/>
              </a:spcBef>
              <a:defRPr sz="1200">
                <a:latin typeface="Arial"/>
                <a:ea typeface="Arial"/>
                <a:cs typeface="Arial"/>
                <a:sym typeface="Arial"/>
              </a:defRPr>
            </a:pPr>
            <a:r>
              <a:rPr lang="zh-CN" altLang="de-DE" dirty="0">
                <a:latin typeface="微软雅黑"/>
                <a:ea typeface="微软雅黑"/>
                <a:cs typeface="微软雅黑"/>
                <a:sym typeface="微软雅黑"/>
              </a:rPr>
              <a:t>每天</a:t>
            </a:r>
            <a:r>
              <a:rPr lang="de-DE" altLang="zh-CN" dirty="0">
                <a:latin typeface="微软雅黑"/>
                <a:ea typeface="微软雅黑"/>
                <a:cs typeface="微软雅黑"/>
                <a:sym typeface="微软雅黑"/>
              </a:rPr>
              <a:t>10:00</a:t>
            </a:r>
            <a:r>
              <a:rPr lang="zh-CN" altLang="de-DE" dirty="0">
                <a:latin typeface="微软雅黑"/>
                <a:ea typeface="微软雅黑"/>
                <a:cs typeface="微软雅黑"/>
                <a:sym typeface="微软雅黑"/>
              </a:rPr>
              <a:t>、</a:t>
            </a:r>
            <a:r>
              <a:rPr lang="de-DE" altLang="zh-CN" dirty="0">
                <a:latin typeface="微软雅黑"/>
                <a:ea typeface="微软雅黑"/>
                <a:cs typeface="微软雅黑"/>
                <a:sym typeface="微软雅黑"/>
              </a:rPr>
              <a:t>12:00</a:t>
            </a:r>
            <a:r>
              <a:rPr lang="zh-CN" altLang="de-DE" dirty="0">
                <a:latin typeface="微软雅黑"/>
                <a:ea typeface="微软雅黑"/>
                <a:cs typeface="微软雅黑"/>
                <a:sym typeface="微软雅黑"/>
              </a:rPr>
              <a:t>、</a:t>
            </a:r>
            <a:r>
              <a:rPr lang="de-DE" altLang="zh-CN" dirty="0">
                <a:latin typeface="微软雅黑"/>
                <a:ea typeface="微软雅黑"/>
                <a:cs typeface="微软雅黑"/>
                <a:sym typeface="微软雅黑"/>
              </a:rPr>
              <a:t>14:00</a:t>
            </a:r>
            <a:r>
              <a:rPr lang="zh-CN" altLang="de-DE" dirty="0">
                <a:latin typeface="微软雅黑"/>
                <a:ea typeface="微软雅黑"/>
                <a:cs typeface="微软雅黑"/>
                <a:sym typeface="微软雅黑"/>
              </a:rPr>
              <a:t>、</a:t>
            </a:r>
            <a:r>
              <a:rPr lang="de-DE" altLang="zh-CN" dirty="0">
                <a:latin typeface="微软雅黑"/>
                <a:ea typeface="微软雅黑"/>
                <a:cs typeface="微软雅黑"/>
                <a:sym typeface="微软雅黑"/>
              </a:rPr>
              <a:t>16:00</a:t>
            </a:r>
            <a:r>
              <a:rPr lang="zh-CN" altLang="de-DE" dirty="0">
                <a:latin typeface="微软雅黑"/>
                <a:ea typeface="微软雅黑"/>
                <a:cs typeface="微软雅黑"/>
                <a:sym typeface="微软雅黑"/>
              </a:rPr>
              <a:t>、</a:t>
            </a:r>
            <a:r>
              <a:rPr lang="de-DE" altLang="zh-CN" dirty="0">
                <a:latin typeface="微软雅黑"/>
                <a:ea typeface="微软雅黑"/>
                <a:cs typeface="微软雅黑"/>
                <a:sym typeface="微软雅黑"/>
              </a:rPr>
              <a:t>18:00</a:t>
            </a:r>
            <a:r>
              <a:rPr lang="zh-CN" altLang="de-DE" dirty="0">
                <a:latin typeface="微软雅黑"/>
                <a:ea typeface="微软雅黑"/>
                <a:cs typeface="微软雅黑"/>
                <a:sym typeface="微软雅黑"/>
              </a:rPr>
              <a:t>，大公府门前会有禁卫的换岗队列。大公府旁边的</a:t>
            </a:r>
            <a:r>
              <a:rPr lang="de-DE" altLang="zh-CN" dirty="0" err="1">
                <a:latin typeface="微软雅黑"/>
                <a:ea typeface="微软雅黑"/>
                <a:cs typeface="微软雅黑"/>
                <a:sym typeface="微软雅黑"/>
              </a:rPr>
              <a:t>Chocolate</a:t>
            </a:r>
            <a:r>
              <a:rPr lang="de-DE" altLang="zh-CN" dirty="0">
                <a:latin typeface="微软雅黑"/>
                <a:ea typeface="微软雅黑"/>
                <a:cs typeface="微软雅黑"/>
                <a:sym typeface="微软雅黑"/>
              </a:rPr>
              <a:t> House</a:t>
            </a:r>
            <a:r>
              <a:rPr lang="zh-CN" altLang="de-DE" dirty="0">
                <a:latin typeface="微软雅黑"/>
                <a:ea typeface="微软雅黑"/>
                <a:cs typeface="微软雅黑"/>
                <a:sym typeface="微软雅黑"/>
              </a:rPr>
              <a:t>咖啡馆</a:t>
            </a:r>
            <a:r>
              <a:rPr lang="de-DE" altLang="zh-CN" dirty="0">
                <a:latin typeface="微软雅黑"/>
                <a:ea typeface="微软雅黑"/>
                <a:cs typeface="微软雅黑"/>
                <a:sym typeface="微软雅黑"/>
              </a:rPr>
              <a:t>2</a:t>
            </a:r>
            <a:r>
              <a:rPr lang="zh-CN" altLang="de-DE" dirty="0">
                <a:latin typeface="微软雅黑"/>
                <a:ea typeface="微软雅黑"/>
                <a:cs typeface="微软雅黑"/>
                <a:sym typeface="微软雅黑"/>
              </a:rPr>
              <a:t>楼靠窗座位是最佳的观看位置，但这家店的人气很旺，想占个好位置需要尽早前往。</a:t>
            </a:r>
          </a:p>
        </p:txBody>
      </p:sp>
      <p:sp>
        <p:nvSpPr>
          <p:cNvPr id="554" name="矩形 10"/>
          <p:cNvSpPr txBox="1"/>
          <p:nvPr/>
        </p:nvSpPr>
        <p:spPr>
          <a:xfrm>
            <a:off x="960727" y="1935819"/>
            <a:ext cx="609600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12750">
              <a:defRPr sz="1400">
                <a:solidFill>
                  <a:srgbClr val="181717"/>
                </a:solidFill>
                <a:latin typeface="Arial"/>
                <a:ea typeface="Arial"/>
                <a:cs typeface="Arial"/>
                <a:sym typeface="Arial"/>
              </a:defRPr>
            </a:pPr>
            <a:r>
              <a:rPr lang="de-DE" dirty="0"/>
              <a:t>Grand </a:t>
            </a:r>
            <a:r>
              <a:rPr lang="de-DE" dirty="0" err="1"/>
              <a:t>Ducal</a:t>
            </a:r>
            <a:r>
              <a:rPr lang="de-DE" dirty="0"/>
              <a:t> Palace</a:t>
            </a:r>
            <a:endParaRPr dirty="0"/>
          </a:p>
          <a:p>
            <a:pPr defTabSz="412750">
              <a:defRPr sz="3200" b="1">
                <a:solidFill>
                  <a:srgbClr val="181717"/>
                </a:solidFill>
                <a:latin typeface="Arial"/>
                <a:ea typeface="Arial"/>
                <a:cs typeface="Arial"/>
                <a:sym typeface="Arial"/>
              </a:defRPr>
            </a:pPr>
            <a:r>
              <a:rPr lang="zh-CN" altLang="de-DE" dirty="0">
                <a:latin typeface="微软雅黑"/>
                <a:ea typeface="微软雅黑"/>
                <a:cs typeface="微软雅黑"/>
                <a:sym typeface="微软雅黑"/>
              </a:rPr>
              <a:t>大公府</a:t>
            </a:r>
          </a:p>
        </p:txBody>
      </p:sp>
      <p:sp>
        <p:nvSpPr>
          <p:cNvPr id="555" name="矩形 24"/>
          <p:cNvSpPr/>
          <p:nvPr/>
        </p:nvSpPr>
        <p:spPr>
          <a:xfrm>
            <a:off x="1024212" y="5603268"/>
            <a:ext cx="1193801" cy="36001"/>
          </a:xfrm>
          <a:prstGeom prst="rect">
            <a:avLst/>
          </a:prstGeom>
          <a:solidFill>
            <a:srgbClr val="D0CECE"/>
          </a:solidFill>
          <a:ln w="12700">
            <a:miter lim="400000"/>
          </a:ln>
        </p:spPr>
        <p:txBody>
          <a:bodyPr lIns="45719" rIns="45719" anchor="ctr"/>
          <a:lstStyle/>
          <a:p>
            <a:pPr algn="ctr" defTabSz="825500">
              <a:defRPr sz="3000">
                <a:solidFill>
                  <a:srgbClr val="FFFFFF"/>
                </a:solidFill>
              </a:defRPr>
            </a:pPr>
            <a:endParaRPr/>
          </a:p>
        </p:txBody>
      </p:sp>
      <p:grpSp>
        <p:nvGrpSpPr>
          <p:cNvPr id="560" name="组合 2"/>
          <p:cNvGrpSpPr/>
          <p:nvPr/>
        </p:nvGrpSpPr>
        <p:grpSpPr>
          <a:xfrm>
            <a:off x="5858934" y="4948475"/>
            <a:ext cx="5979107" cy="1279344"/>
            <a:chOff x="0" y="0"/>
            <a:chExt cx="5979105" cy="1279341"/>
          </a:xfrm>
        </p:grpSpPr>
        <p:sp>
          <p:nvSpPr>
            <p:cNvPr id="557" name="Rectangle 39"/>
            <p:cNvSpPr/>
            <p:nvPr/>
          </p:nvSpPr>
          <p:spPr>
            <a:xfrm>
              <a:off x="0" y="0"/>
              <a:ext cx="5979105" cy="1279341"/>
            </a:xfrm>
            <a:prstGeom prst="rect">
              <a:avLst/>
            </a:prstGeom>
            <a:solidFill>
              <a:srgbClr val="F2F2F2"/>
            </a:solidFill>
            <a:ln w="12700" cap="flat">
              <a:solidFill>
                <a:srgbClr val="D9D9D9"/>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558" name="Rectangle 40"/>
            <p:cNvSpPr txBox="1"/>
            <p:nvPr/>
          </p:nvSpPr>
          <p:spPr>
            <a:xfrm>
              <a:off x="135380" y="248249"/>
              <a:ext cx="2004604"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600">
                  <a:solidFill>
                    <a:srgbClr val="404040"/>
                  </a:solidFill>
                  <a:latin typeface="Arial"/>
                  <a:ea typeface="Arial"/>
                  <a:cs typeface="Arial"/>
                  <a:sym typeface="Arial"/>
                </a:defRPr>
              </a:pPr>
              <a:r>
                <a:rPr lang="zh-CN" altLang="de-DE" dirty="0">
                  <a:latin typeface="微软雅黑"/>
                  <a:ea typeface="微软雅黑"/>
                  <a:cs typeface="微软雅黑"/>
                  <a:sym typeface="微软雅黑"/>
                </a:rPr>
                <a:t>人面</a:t>
              </a:r>
              <a:r>
                <a:rPr lang="zh-CN" altLang="de-DE" sz="1400" dirty="0">
                  <a:latin typeface="微软雅黑"/>
                  <a:ea typeface="微软雅黑"/>
                  <a:cs typeface="微软雅黑"/>
                  <a:sym typeface="微软雅黑"/>
                </a:rPr>
                <a:t>铜柱</a:t>
              </a:r>
              <a:endParaRPr sz="1400" dirty="0">
                <a:latin typeface="微软雅黑"/>
                <a:ea typeface="微软雅黑"/>
                <a:cs typeface="微软雅黑"/>
                <a:sym typeface="微软雅黑"/>
              </a:endParaRPr>
            </a:p>
          </p:txBody>
        </p:sp>
        <p:sp>
          <p:nvSpPr>
            <p:cNvPr id="559" name="Rectangle 27"/>
            <p:cNvSpPr txBox="1"/>
            <p:nvPr/>
          </p:nvSpPr>
          <p:spPr>
            <a:xfrm>
              <a:off x="1580585" y="87050"/>
              <a:ext cx="4398520" cy="11695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spcBef>
                  <a:spcPts val="600"/>
                </a:spcBef>
                <a:defRPr sz="1400">
                  <a:latin typeface="Microsoft YaHei"/>
                  <a:ea typeface="Microsoft YaHei"/>
                  <a:cs typeface="Microsoft YaHei"/>
                  <a:sym typeface="Microsoft YaHei"/>
                </a:defRPr>
              </a:pPr>
              <a:r>
                <a:rPr lang="zh-CN" altLang="de-DE" dirty="0"/>
                <a:t>大公府门前正对着的建筑旁有</a:t>
              </a:r>
              <a:r>
                <a:rPr lang="de-DE" altLang="zh-CN" dirty="0"/>
                <a:t>5</a:t>
              </a:r>
              <a:r>
                <a:rPr lang="zh-CN" altLang="de-DE" dirty="0"/>
                <a:t>根铜柱，每根铜柱的顶端都立有活灵活现的金色头像。实际上这是一个视觉效果艺术</a:t>
              </a:r>
              <a:r>
                <a:rPr lang="de-DE" altLang="zh-CN" dirty="0"/>
                <a:t>——</a:t>
              </a:r>
              <a:r>
                <a:rPr lang="zh-CN" altLang="de-DE" dirty="0"/>
                <a:t>它们的五官其实是凸出来的，但因为涂上了黑色的颜料，我们从下面看却像是凹进去的，所以无论从哪一个角度观看都好像是被它们盯着一样。</a:t>
              </a:r>
            </a:p>
          </p:txBody>
        </p:sp>
      </p:grpSp>
      <p:pic>
        <p:nvPicPr>
          <p:cNvPr id="562" name="Graphic 43" descr="Graphic 43"/>
          <p:cNvPicPr>
            <a:picLocks noChangeAspect="1"/>
          </p:cNvPicPr>
          <p:nvPr/>
        </p:nvPicPr>
        <p:blipFill>
          <a:blip r:embed="rId2">
            <a:extLst/>
          </a:blip>
          <a:stretch>
            <a:fillRect/>
          </a:stretch>
        </p:blipFill>
        <p:spPr>
          <a:xfrm>
            <a:off x="1024212" y="4775379"/>
            <a:ext cx="438403" cy="438403"/>
          </a:xfrm>
          <a:prstGeom prst="rect">
            <a:avLst/>
          </a:prstGeom>
          <a:ln w="12700">
            <a:miter lim="400000"/>
          </a:ln>
        </p:spPr>
      </p:pic>
      <p:sp>
        <p:nvSpPr>
          <p:cNvPr id="563" name="Rectangle 44">
            <a:hlinkClick r:id="rId3"/>
          </p:cNvPr>
          <p:cNvSpPr txBox="1"/>
          <p:nvPr/>
        </p:nvSpPr>
        <p:spPr>
          <a:xfrm>
            <a:off x="1451528" y="4906067"/>
            <a:ext cx="146450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u="sng">
                <a:latin typeface="Arial"/>
                <a:ea typeface="Arial"/>
                <a:cs typeface="Arial"/>
                <a:sym typeface="Arial"/>
              </a:defRPr>
            </a:lvl1pPr>
          </a:lstStyle>
          <a:p>
            <a:r>
              <a:rPr lang="de-DE" dirty="0"/>
              <a:t>Grand </a:t>
            </a:r>
            <a:r>
              <a:rPr lang="de-DE" dirty="0" err="1"/>
              <a:t>Ducal</a:t>
            </a:r>
            <a:r>
              <a:rPr lang="de-DE" dirty="0"/>
              <a:t> Palace</a:t>
            </a:r>
          </a:p>
        </p:txBody>
      </p:sp>
      <p:pic>
        <p:nvPicPr>
          <p:cNvPr id="3" name="Picture 2">
            <a:extLst>
              <a:ext uri="{FF2B5EF4-FFF2-40B4-BE49-F238E27FC236}">
                <a16:creationId xmlns:a16="http://schemas.microsoft.com/office/drawing/2014/main" id="{1D6D033D-0E48-4D7B-B9BB-3DC9EAA47F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1119" y="1219452"/>
            <a:ext cx="5343936" cy="3555927"/>
          </a:xfrm>
          <a:prstGeom prst="rect">
            <a:avLst/>
          </a:prstGeom>
        </p:spPr>
      </p:pic>
    </p:spTree>
    <p:extLst>
      <p:ext uri="{BB962C8B-B14F-4D97-AF65-F5344CB8AC3E}">
        <p14:creationId xmlns:p14="http://schemas.microsoft.com/office/powerpoint/2010/main" val="53360560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traight Connector 3"/>
          <p:cNvSpPr/>
          <p:nvPr/>
        </p:nvSpPr>
        <p:spPr>
          <a:xfrm flipH="1">
            <a:off x="4995333" y="0"/>
            <a:ext cx="1" cy="4885268"/>
          </a:xfrm>
          <a:prstGeom prst="line">
            <a:avLst/>
          </a:prstGeom>
          <a:ln w="6350">
            <a:solidFill>
              <a:srgbClr val="404040"/>
            </a:solidFill>
            <a:miter/>
          </a:ln>
        </p:spPr>
        <p:txBody>
          <a:bodyPr lIns="45719" rIns="45719"/>
          <a:lstStyle/>
          <a:p>
            <a:endParaRPr/>
          </a:p>
        </p:txBody>
      </p:sp>
      <p:sp>
        <p:nvSpPr>
          <p:cNvPr id="566" name="Oval 4"/>
          <p:cNvSpPr/>
          <p:nvPr/>
        </p:nvSpPr>
        <p:spPr>
          <a:xfrm>
            <a:off x="4923563" y="4535115"/>
            <a:ext cx="135467" cy="135467"/>
          </a:xfrm>
          <a:prstGeom prst="ellipse">
            <a:avLst/>
          </a:prstGeom>
          <a:solidFill>
            <a:srgbClr val="FFFFFF"/>
          </a:solidFill>
          <a:ln w="12700">
            <a:solidFill>
              <a:srgbClr val="404040"/>
            </a:solidFill>
            <a:miter/>
          </a:ln>
        </p:spPr>
        <p:txBody>
          <a:bodyPr lIns="45719" rIns="45719" anchor="ctr"/>
          <a:lstStyle/>
          <a:p>
            <a:pPr algn="ctr">
              <a:defRPr>
                <a:solidFill>
                  <a:srgbClr val="FFFFFF"/>
                </a:solidFill>
                <a:latin typeface="Arial"/>
                <a:ea typeface="Arial"/>
                <a:cs typeface="Arial"/>
                <a:sym typeface="Arial"/>
              </a:defRPr>
            </a:pPr>
            <a:endParaRPr/>
          </a:p>
        </p:txBody>
      </p:sp>
      <p:grpSp>
        <p:nvGrpSpPr>
          <p:cNvPr id="569" name="组合 30"/>
          <p:cNvGrpSpPr/>
          <p:nvPr/>
        </p:nvGrpSpPr>
        <p:grpSpPr>
          <a:xfrm>
            <a:off x="4484356" y="4851344"/>
            <a:ext cx="1021955" cy="1021955"/>
            <a:chOff x="0" y="0"/>
            <a:chExt cx="1021953" cy="1021953"/>
          </a:xfrm>
        </p:grpSpPr>
        <p:sp>
          <p:nvSpPr>
            <p:cNvPr id="567" name="椭圆 26"/>
            <p:cNvSpPr/>
            <p:nvPr/>
          </p:nvSpPr>
          <p:spPr>
            <a:xfrm>
              <a:off x="0" y="0"/>
              <a:ext cx="1021954" cy="1021954"/>
            </a:xfrm>
            <a:prstGeom prst="ellipse">
              <a:avLst/>
            </a:prstGeom>
            <a:solidFill>
              <a:srgbClr val="3B3838"/>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568" name="Freeform 8"/>
            <p:cNvSpPr/>
            <p:nvPr/>
          </p:nvSpPr>
          <p:spPr>
            <a:xfrm>
              <a:off x="412549" y="744574"/>
              <a:ext cx="12701" cy="668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976" y="21600"/>
                    <a:pt x="7624" y="21600"/>
                    <a:pt x="0" y="21600"/>
                  </a:cubicBezTo>
                  <a:cubicBezTo>
                    <a:pt x="0" y="14271"/>
                    <a:pt x="0" y="7136"/>
                    <a:pt x="0" y="0"/>
                  </a:cubicBezTo>
                  <a:cubicBezTo>
                    <a:pt x="7624" y="0"/>
                    <a:pt x="13976" y="0"/>
                    <a:pt x="21600" y="0"/>
                  </a:cubicBezTo>
                  <a:cubicBezTo>
                    <a:pt x="21600" y="7136"/>
                    <a:pt x="21600" y="14271"/>
                    <a:pt x="216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570" name="矩形 9"/>
          <p:cNvSpPr txBox="1"/>
          <p:nvPr/>
        </p:nvSpPr>
        <p:spPr>
          <a:xfrm>
            <a:off x="979806" y="2877373"/>
            <a:ext cx="3662904" cy="1403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600"/>
              </a:spcBef>
              <a:defRPr sz="1200">
                <a:latin typeface="Arial"/>
                <a:ea typeface="Arial"/>
                <a:cs typeface="Arial"/>
                <a:sym typeface="Arial"/>
              </a:defRPr>
            </a:pPr>
            <a:r>
              <a:rPr lang="zh-CN" altLang="de-DE" dirty="0">
                <a:latin typeface="微软雅黑"/>
                <a:ea typeface="微软雅黑"/>
                <a:cs typeface="微软雅黑"/>
                <a:sym typeface="微软雅黑"/>
              </a:rPr>
              <a:t>伯克要塞位于老城区大峡谷边，是一处依山开凿建造的军事要塞。要塞始建于</a:t>
            </a:r>
            <a:r>
              <a:rPr lang="de-DE" altLang="zh-CN" dirty="0">
                <a:latin typeface="微软雅黑"/>
                <a:ea typeface="微软雅黑"/>
                <a:cs typeface="微软雅黑"/>
                <a:sym typeface="微软雅黑"/>
              </a:rPr>
              <a:t>1644</a:t>
            </a:r>
            <a:r>
              <a:rPr lang="zh-CN" altLang="de-DE" dirty="0">
                <a:latin typeface="微软雅黑"/>
                <a:ea typeface="微软雅黑"/>
                <a:cs typeface="微软雅黑"/>
                <a:sym typeface="微软雅黑"/>
              </a:rPr>
              <a:t>年（卢森堡市区内历史最悠久的遗址），于</a:t>
            </a:r>
            <a:r>
              <a:rPr lang="de-DE" altLang="zh-CN" dirty="0">
                <a:latin typeface="微软雅黑"/>
                <a:ea typeface="微软雅黑"/>
                <a:cs typeface="微软雅黑"/>
                <a:sym typeface="微软雅黑"/>
              </a:rPr>
              <a:t>40</a:t>
            </a:r>
            <a:r>
              <a:rPr lang="zh-CN" altLang="de-DE" dirty="0">
                <a:latin typeface="微软雅黑"/>
                <a:ea typeface="微软雅黑"/>
                <a:cs typeface="微软雅黑"/>
                <a:sym typeface="微软雅黑"/>
              </a:rPr>
              <a:t>年后由法国军事工程师</a:t>
            </a:r>
            <a:r>
              <a:rPr lang="de-DE" altLang="zh-CN" dirty="0">
                <a:latin typeface="微软雅黑"/>
                <a:ea typeface="微软雅黑"/>
                <a:cs typeface="微软雅黑"/>
                <a:sym typeface="微软雅黑"/>
              </a:rPr>
              <a:t>Vauban</a:t>
            </a:r>
            <a:r>
              <a:rPr lang="zh-CN" altLang="de-DE" dirty="0">
                <a:latin typeface="微软雅黑"/>
                <a:ea typeface="微软雅黑"/>
                <a:cs typeface="微软雅黑"/>
                <a:sym typeface="微软雅黑"/>
              </a:rPr>
              <a:t>指导扩建，在</a:t>
            </a:r>
            <a:r>
              <a:rPr lang="de-DE" altLang="zh-CN" dirty="0">
                <a:latin typeface="微软雅黑"/>
                <a:ea typeface="微软雅黑"/>
                <a:cs typeface="微软雅黑"/>
                <a:sym typeface="微软雅黑"/>
              </a:rPr>
              <a:t>18</a:t>
            </a:r>
            <a:r>
              <a:rPr lang="zh-CN" altLang="de-DE" dirty="0">
                <a:latin typeface="微软雅黑"/>
                <a:ea typeface="微软雅黑"/>
                <a:cs typeface="微软雅黑"/>
                <a:sym typeface="微软雅黑"/>
              </a:rPr>
              <a:t>世纪才最终由奥地利人补建完工。古堡下面修有</a:t>
            </a:r>
            <a:r>
              <a:rPr lang="de-DE" altLang="zh-CN" dirty="0">
                <a:latin typeface="微软雅黑"/>
                <a:ea typeface="微软雅黑"/>
                <a:cs typeface="微软雅黑"/>
                <a:sym typeface="微软雅黑"/>
              </a:rPr>
              <a:t>23</a:t>
            </a:r>
            <a:r>
              <a:rPr lang="zh-CN" altLang="de-DE" dirty="0">
                <a:latin typeface="微软雅黑"/>
                <a:ea typeface="微软雅黑"/>
                <a:cs typeface="微软雅黑"/>
                <a:sym typeface="微软雅黑"/>
              </a:rPr>
              <a:t>公里长的地道，均是从坚硬的岩中开凿建成，工程艰巨。</a:t>
            </a:r>
            <a:endParaRPr dirty="0">
              <a:latin typeface="微软雅黑"/>
              <a:ea typeface="微软雅黑"/>
              <a:cs typeface="微软雅黑"/>
              <a:sym typeface="微软雅黑"/>
            </a:endParaRPr>
          </a:p>
        </p:txBody>
      </p:sp>
      <p:sp>
        <p:nvSpPr>
          <p:cNvPr id="571" name="矩形 10"/>
          <p:cNvSpPr txBox="1"/>
          <p:nvPr/>
        </p:nvSpPr>
        <p:spPr>
          <a:xfrm>
            <a:off x="960727" y="1935819"/>
            <a:ext cx="6096001" cy="800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12750">
              <a:defRPr sz="1400">
                <a:solidFill>
                  <a:srgbClr val="181717"/>
                </a:solidFill>
                <a:latin typeface="Arial"/>
                <a:ea typeface="Arial"/>
                <a:cs typeface="Arial"/>
                <a:sym typeface="Arial"/>
              </a:defRPr>
            </a:pPr>
            <a:r>
              <a:rPr lang="de-DE" dirty="0"/>
              <a:t>Bock </a:t>
            </a:r>
            <a:r>
              <a:rPr lang="de-DE" dirty="0" err="1"/>
              <a:t>Casemates</a:t>
            </a:r>
            <a:endParaRPr dirty="0"/>
          </a:p>
          <a:p>
            <a:pPr defTabSz="412750">
              <a:defRPr sz="3200" b="1">
                <a:solidFill>
                  <a:srgbClr val="181717"/>
                </a:solidFill>
                <a:latin typeface="Arial"/>
                <a:ea typeface="Arial"/>
                <a:cs typeface="Arial"/>
                <a:sym typeface="Arial"/>
              </a:defRPr>
            </a:pPr>
            <a:r>
              <a:rPr lang="zh-CN" altLang="de-DE" dirty="0">
                <a:latin typeface="微软雅黑"/>
                <a:ea typeface="微软雅黑"/>
                <a:cs typeface="微软雅黑"/>
                <a:sym typeface="微软雅黑"/>
              </a:rPr>
              <a:t>伯克要塞</a:t>
            </a:r>
            <a:endParaRPr dirty="0">
              <a:latin typeface="微软雅黑"/>
              <a:ea typeface="微软雅黑"/>
              <a:cs typeface="微软雅黑"/>
              <a:sym typeface="微软雅黑"/>
            </a:endParaRPr>
          </a:p>
        </p:txBody>
      </p:sp>
      <p:pic>
        <p:nvPicPr>
          <p:cNvPr id="572" name="Picture 27" descr="Picture 27"/>
          <p:cNvPicPr>
            <a:picLocks noChangeAspect="1"/>
          </p:cNvPicPr>
          <p:nvPr/>
        </p:nvPicPr>
        <p:blipFill>
          <a:blip r:embed="rId2">
            <a:extLst/>
          </a:blip>
          <a:stretch>
            <a:fillRect/>
          </a:stretch>
        </p:blipFill>
        <p:spPr>
          <a:xfrm>
            <a:off x="4644966" y="5032954"/>
            <a:ext cx="692656" cy="692656"/>
          </a:xfrm>
          <a:prstGeom prst="rect">
            <a:avLst/>
          </a:prstGeom>
          <a:ln w="12700">
            <a:miter lim="400000"/>
          </a:ln>
        </p:spPr>
      </p:pic>
      <p:grpSp>
        <p:nvGrpSpPr>
          <p:cNvPr id="576" name="组合 2"/>
          <p:cNvGrpSpPr/>
          <p:nvPr/>
        </p:nvGrpSpPr>
        <p:grpSpPr>
          <a:xfrm>
            <a:off x="5858934" y="4948475"/>
            <a:ext cx="5979107" cy="1279343"/>
            <a:chOff x="0" y="0"/>
            <a:chExt cx="5979105" cy="1279341"/>
          </a:xfrm>
        </p:grpSpPr>
        <p:sp>
          <p:nvSpPr>
            <p:cNvPr id="573" name="Rectangle 29"/>
            <p:cNvSpPr/>
            <p:nvPr/>
          </p:nvSpPr>
          <p:spPr>
            <a:xfrm>
              <a:off x="0" y="0"/>
              <a:ext cx="5979105" cy="1279341"/>
            </a:xfrm>
            <a:prstGeom prst="rect">
              <a:avLst/>
            </a:prstGeom>
            <a:solidFill>
              <a:srgbClr val="F2F2F2"/>
            </a:solidFill>
            <a:ln w="12700" cap="flat">
              <a:solidFill>
                <a:srgbClr val="D9D9D9"/>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574" name="Rectangle 30"/>
            <p:cNvSpPr txBox="1"/>
            <p:nvPr/>
          </p:nvSpPr>
          <p:spPr>
            <a:xfrm>
              <a:off x="135380" y="248249"/>
              <a:ext cx="2004604"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600">
                  <a:solidFill>
                    <a:srgbClr val="404040"/>
                  </a:solidFill>
                  <a:latin typeface="Arial"/>
                  <a:ea typeface="Arial"/>
                  <a:cs typeface="Arial"/>
                  <a:sym typeface="Arial"/>
                </a:defRPr>
              </a:pPr>
              <a:r>
                <a:rPr lang="zh-CN" altLang="de-DE" dirty="0">
                  <a:latin typeface="微软雅黑"/>
                  <a:ea typeface="微软雅黑"/>
                  <a:cs typeface="微软雅黑"/>
                  <a:sym typeface="微软雅黑"/>
                </a:rPr>
                <a:t>观光</a:t>
              </a:r>
              <a:r>
                <a:rPr lang="zh-CN" altLang="de-DE" sz="1400" dirty="0">
                  <a:latin typeface="微软雅黑"/>
                  <a:ea typeface="微软雅黑"/>
                  <a:cs typeface="微软雅黑"/>
                  <a:sym typeface="微软雅黑"/>
                </a:rPr>
                <a:t>提示</a:t>
              </a:r>
              <a:endParaRPr sz="1400" dirty="0">
                <a:latin typeface="微软雅黑"/>
                <a:ea typeface="微软雅黑"/>
                <a:cs typeface="微软雅黑"/>
                <a:sym typeface="微软雅黑"/>
              </a:endParaRPr>
            </a:p>
          </p:txBody>
        </p:sp>
        <p:sp>
          <p:nvSpPr>
            <p:cNvPr id="575" name="Rectangle 27"/>
            <p:cNvSpPr txBox="1"/>
            <p:nvPr/>
          </p:nvSpPr>
          <p:spPr>
            <a:xfrm>
              <a:off x="1749863" y="96092"/>
              <a:ext cx="4229242" cy="11695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600"/>
                </a:spcBef>
                <a:defRPr sz="1400">
                  <a:latin typeface="微软雅黑"/>
                  <a:ea typeface="微软雅黑"/>
                  <a:cs typeface="微软雅黑"/>
                  <a:sym typeface="微软雅黑"/>
                </a:defRPr>
              </a:lvl1pPr>
            </a:lstStyle>
            <a:p>
              <a:pPr>
                <a:defRPr>
                  <a:latin typeface="Arial"/>
                  <a:ea typeface="Arial"/>
                  <a:cs typeface="Arial"/>
                  <a:sym typeface="Arial"/>
                </a:defRPr>
              </a:pPr>
              <a:r>
                <a:rPr lang="zh-CN" altLang="de-DE" dirty="0"/>
                <a:t>伯克要塞的堡垒在</a:t>
              </a:r>
              <a:r>
                <a:rPr lang="de-DE" altLang="zh-CN" dirty="0"/>
                <a:t>1867</a:t>
              </a:r>
              <a:r>
                <a:rPr lang="zh-CN" altLang="de-DE" dirty="0"/>
                <a:t>年被拆除，但其</a:t>
              </a:r>
              <a:r>
                <a:rPr lang="de-DE" altLang="zh-CN" dirty="0"/>
                <a:t>17</a:t>
              </a:r>
              <a:r>
                <a:rPr lang="zh-CN" altLang="de-DE" dirty="0"/>
                <a:t>公里长的城墙内炮台仍保存良好，于</a:t>
              </a:r>
              <a:r>
                <a:rPr lang="de-DE" altLang="zh-CN" dirty="0"/>
                <a:t>1994</a:t>
              </a:r>
              <a:r>
                <a:rPr lang="zh-CN" altLang="de-DE" dirty="0"/>
                <a:t>年被联合国教科文组织列入世界遗产。在要塞内部，除了可以欣赏到当年的地下工事及炮台原貌外，还能参观历史文物展出，是了解卢森堡军事、历史的绝佳去处。</a:t>
              </a:r>
              <a:endParaRPr dirty="0">
                <a:latin typeface="微软雅黑"/>
                <a:ea typeface="微软雅黑"/>
                <a:cs typeface="微软雅黑"/>
                <a:sym typeface="微软雅黑"/>
              </a:endParaRPr>
            </a:p>
          </p:txBody>
        </p:sp>
      </p:grpSp>
      <p:sp>
        <p:nvSpPr>
          <p:cNvPr id="580" name="Rectangle 35">
            <a:hlinkClick r:id="rId3"/>
          </p:cNvPr>
          <p:cNvSpPr txBox="1"/>
          <p:nvPr/>
        </p:nvSpPr>
        <p:spPr>
          <a:xfrm>
            <a:off x="1465092" y="4891103"/>
            <a:ext cx="1252905"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u="sng">
                <a:latin typeface="Arial"/>
                <a:ea typeface="Arial"/>
                <a:cs typeface="Arial"/>
                <a:sym typeface="Arial"/>
              </a:defRPr>
            </a:lvl1pPr>
          </a:lstStyle>
          <a:p>
            <a:r>
              <a:rPr lang="de-DE" dirty="0"/>
              <a:t>Bock </a:t>
            </a:r>
            <a:r>
              <a:rPr lang="de-DE" dirty="0" err="1"/>
              <a:t>Casemates</a:t>
            </a:r>
            <a:endParaRPr dirty="0"/>
          </a:p>
        </p:txBody>
      </p:sp>
      <p:pic>
        <p:nvPicPr>
          <p:cNvPr id="18" name="Graphic 43" descr="Graphic 43">
            <a:extLst>
              <a:ext uri="{FF2B5EF4-FFF2-40B4-BE49-F238E27FC236}">
                <a16:creationId xmlns:a16="http://schemas.microsoft.com/office/drawing/2014/main" id="{60E42385-011D-462F-AE53-1ABC70ABADBD}"/>
              </a:ext>
            </a:extLst>
          </p:cNvPr>
          <p:cNvPicPr>
            <a:picLocks noChangeAspect="1"/>
          </p:cNvPicPr>
          <p:nvPr/>
        </p:nvPicPr>
        <p:blipFill>
          <a:blip r:embed="rId4">
            <a:extLst/>
          </a:blip>
          <a:stretch>
            <a:fillRect/>
          </a:stretch>
        </p:blipFill>
        <p:spPr>
          <a:xfrm>
            <a:off x="1024212" y="4775379"/>
            <a:ext cx="438403" cy="438403"/>
          </a:xfrm>
          <a:prstGeom prst="rect">
            <a:avLst/>
          </a:prstGeom>
          <a:ln w="12700">
            <a:miter lim="400000"/>
          </a:ln>
        </p:spPr>
      </p:pic>
      <p:pic>
        <p:nvPicPr>
          <p:cNvPr id="3" name="Picture 2">
            <a:extLst>
              <a:ext uri="{FF2B5EF4-FFF2-40B4-BE49-F238E27FC236}">
                <a16:creationId xmlns:a16="http://schemas.microsoft.com/office/drawing/2014/main" id="{3107DBC4-0B8E-49DB-AE8E-36576C84F0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4314" y="1346882"/>
            <a:ext cx="5872676" cy="32969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9C6E67-2FBE-4659-9A3B-4F67D6EA5A53}"/>
              </a:ext>
            </a:extLst>
          </p:cNvPr>
          <p:cNvSpPr/>
          <p:nvPr/>
        </p:nvSpPr>
        <p:spPr>
          <a:xfrm>
            <a:off x="336559" y="963053"/>
            <a:ext cx="5411626" cy="4542397"/>
          </a:xfrm>
          <a:prstGeom prst="rect">
            <a:avLst/>
          </a:prstGeom>
          <a:solidFill>
            <a:schemeClr val="bg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26" name="等腰三角形 7"/>
          <p:cNvSpPr/>
          <p:nvPr/>
        </p:nvSpPr>
        <p:spPr>
          <a:xfrm rot="16200000" flipV="1">
            <a:off x="7676254" y="2097964"/>
            <a:ext cx="6858003" cy="28908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710" y="0"/>
                </a:lnTo>
                <a:lnTo>
                  <a:pt x="21600" y="21600"/>
                </a:lnTo>
                <a:lnTo>
                  <a:pt x="0" y="21600"/>
                </a:lnTo>
                <a:close/>
              </a:path>
            </a:pathLst>
          </a:custGeom>
          <a:solidFill>
            <a:srgbClr val="D9D9D9">
              <a:alpha val="30000"/>
            </a:srgbClr>
          </a:solidFill>
          <a:ln w="12700">
            <a:miter lim="400000"/>
          </a:ln>
        </p:spPr>
        <p:txBody>
          <a:bodyPr lIns="45719" rIns="45719" anchor="ctr"/>
          <a:lstStyle/>
          <a:p>
            <a:pPr algn="ctr">
              <a:defRPr>
                <a:solidFill>
                  <a:srgbClr val="FFFFFF"/>
                </a:solidFill>
              </a:defRPr>
            </a:pPr>
            <a:endParaRPr/>
          </a:p>
        </p:txBody>
      </p:sp>
      <p:sp>
        <p:nvSpPr>
          <p:cNvPr id="529" name="等腰三角形 13"/>
          <p:cNvSpPr/>
          <p:nvPr/>
        </p:nvSpPr>
        <p:spPr>
          <a:xfrm>
            <a:off x="552439" y="5505450"/>
            <a:ext cx="2990856" cy="1352550"/>
          </a:xfrm>
          <a:prstGeom prst="triangle">
            <a:avLst/>
          </a:prstGeom>
          <a:solidFill>
            <a:schemeClr val="accent4">
              <a:alpha val="31000"/>
            </a:schemeClr>
          </a:solidFill>
          <a:ln w="12700">
            <a:miter lim="400000"/>
          </a:ln>
        </p:spPr>
        <p:txBody>
          <a:bodyPr lIns="45719" rIns="45719" anchor="ctr"/>
          <a:lstStyle/>
          <a:p>
            <a:pPr algn="ctr">
              <a:defRPr>
                <a:solidFill>
                  <a:srgbClr val="FFFFFF"/>
                </a:solidFill>
              </a:defRPr>
            </a:pPr>
            <a:endParaRPr/>
          </a:p>
        </p:txBody>
      </p:sp>
      <p:sp>
        <p:nvSpPr>
          <p:cNvPr id="530" name="等腰三角形 14"/>
          <p:cNvSpPr/>
          <p:nvPr/>
        </p:nvSpPr>
        <p:spPr>
          <a:xfrm>
            <a:off x="-6" y="5505450"/>
            <a:ext cx="2266950" cy="1352550"/>
          </a:xfrm>
          <a:prstGeom prst="triangle">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531" name="文本框 10"/>
          <p:cNvSpPr txBox="1"/>
          <p:nvPr/>
        </p:nvSpPr>
        <p:spPr>
          <a:xfrm>
            <a:off x="1477328" y="132054"/>
            <a:ext cx="2612465"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4800">
                <a:solidFill>
                  <a:srgbClr val="3B3838"/>
                </a:solidFill>
                <a:latin typeface="KaiTi"/>
                <a:ea typeface="KaiTi"/>
                <a:cs typeface="KaiTi"/>
                <a:sym typeface="KaiTi"/>
              </a:defRPr>
            </a:lvl1pPr>
          </a:lstStyle>
          <a:p>
            <a:r>
              <a:rPr lang="zh-CN" altLang="de-DE" dirty="0"/>
              <a:t>路线概览</a:t>
            </a:r>
            <a:endParaRPr dirty="0"/>
          </a:p>
        </p:txBody>
      </p:sp>
      <p:pic>
        <p:nvPicPr>
          <p:cNvPr id="532" name="146811_resized_1920_1080_60_59412ed98a3f1_visitez-la-ville-du-luxembourg-highlight.jpg" descr="146811_resized_1920_1080_60_59412ed98a3f1_visitez-la-ville-du-luxembourg-highlight.jpg"/>
          <p:cNvPicPr>
            <a:picLocks noChangeAspect="1"/>
          </p:cNvPicPr>
          <p:nvPr/>
        </p:nvPicPr>
        <p:blipFill rotWithShape="1">
          <a:blip r:embed="rId2">
            <a:extLst/>
          </a:blip>
          <a:srcRect l="50076"/>
          <a:stretch/>
        </p:blipFill>
        <p:spPr>
          <a:xfrm>
            <a:off x="6096000" y="-5262"/>
            <a:ext cx="6096000" cy="6868520"/>
          </a:xfrm>
          <a:prstGeom prst="rect">
            <a:avLst/>
          </a:prstGeom>
        </p:spPr>
      </p:pic>
      <p:sp>
        <p:nvSpPr>
          <p:cNvPr id="527" name="文本框 8"/>
          <p:cNvSpPr txBox="1"/>
          <p:nvPr/>
        </p:nvSpPr>
        <p:spPr>
          <a:xfrm>
            <a:off x="6096000" y="1110897"/>
            <a:ext cx="2612465"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800">
                <a:solidFill>
                  <a:srgbClr val="FFFFFF"/>
                </a:solidFill>
                <a:latin typeface="72 Black"/>
                <a:ea typeface="72 Black"/>
                <a:cs typeface="72 Black"/>
                <a:sym typeface="72 Black"/>
              </a:defRPr>
            </a:lvl1pPr>
          </a:lstStyle>
          <a:p>
            <a:r>
              <a:rPr lang="de-DE" dirty="0">
                <a:solidFill>
                  <a:srgbClr val="FFC000"/>
                </a:solidFill>
              </a:rPr>
              <a:t>TRAVEL</a:t>
            </a:r>
            <a:endParaRPr dirty="0">
              <a:solidFill>
                <a:srgbClr val="FFC000"/>
              </a:solidFill>
            </a:endParaRPr>
          </a:p>
        </p:txBody>
      </p:sp>
      <p:sp>
        <p:nvSpPr>
          <p:cNvPr id="10" name="矩形 9">
            <a:extLst>
              <a:ext uri="{FF2B5EF4-FFF2-40B4-BE49-F238E27FC236}">
                <a16:creationId xmlns:a16="http://schemas.microsoft.com/office/drawing/2014/main" id="{3BFC005C-1FC0-4A4F-8F4E-F97F32EECCD8}"/>
              </a:ext>
            </a:extLst>
          </p:cNvPr>
          <p:cNvSpPr txBox="1"/>
          <p:nvPr/>
        </p:nvSpPr>
        <p:spPr>
          <a:xfrm>
            <a:off x="450889" y="1130790"/>
            <a:ext cx="5250624" cy="4206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600"/>
              </a:spcBef>
              <a:defRPr sz="1200">
                <a:latin typeface="Arial"/>
                <a:ea typeface="Arial"/>
                <a:cs typeface="Arial"/>
                <a:sym typeface="Arial"/>
              </a:defRPr>
            </a:pPr>
            <a:r>
              <a:rPr lang="zh-CN" altLang="de-DE" sz="1400" dirty="0">
                <a:solidFill>
                  <a:schemeClr val="bg1"/>
                </a:solidFill>
                <a:latin typeface="微软雅黑"/>
                <a:ea typeface="微软雅黑"/>
                <a:cs typeface="微软雅黑"/>
                <a:sym typeface="微软雅黑"/>
              </a:rPr>
              <a:t>从中央火车站（</a:t>
            </a:r>
            <a:r>
              <a:rPr lang="de-DE" altLang="zh-CN" sz="1400" dirty="0">
                <a:solidFill>
                  <a:schemeClr val="bg1"/>
                </a:solidFill>
                <a:latin typeface="微软雅黑"/>
                <a:ea typeface="微软雅黑"/>
                <a:cs typeface="微软雅黑"/>
                <a:sym typeface="微软雅黑"/>
              </a:rPr>
              <a:t>Gare de Luxembourg / Luxembourg </a:t>
            </a:r>
            <a:r>
              <a:rPr lang="de-DE" altLang="zh-CN" sz="1400" dirty="0" err="1">
                <a:solidFill>
                  <a:schemeClr val="bg1"/>
                </a:solidFill>
                <a:latin typeface="微软雅黑"/>
                <a:ea typeface="微软雅黑"/>
                <a:cs typeface="微软雅黑"/>
                <a:sym typeface="微软雅黑"/>
              </a:rPr>
              <a:t>Railway</a:t>
            </a:r>
            <a:r>
              <a:rPr lang="de-DE" altLang="zh-CN" sz="1400" dirty="0">
                <a:solidFill>
                  <a:schemeClr val="bg1"/>
                </a:solidFill>
                <a:latin typeface="微软雅黑"/>
                <a:ea typeface="微软雅黑"/>
                <a:cs typeface="微软雅黑"/>
                <a:sym typeface="微软雅黑"/>
              </a:rPr>
              <a:t> Station</a:t>
            </a:r>
            <a:r>
              <a:rPr lang="zh-CN" altLang="de-DE" sz="1400" dirty="0">
                <a:solidFill>
                  <a:schemeClr val="bg1"/>
                </a:solidFill>
                <a:latin typeface="微软雅黑"/>
                <a:ea typeface="微软雅黑"/>
                <a:cs typeface="微软雅黑"/>
                <a:sym typeface="微软雅黑"/>
              </a:rPr>
              <a:t>）出发，沿著名的自由大街（</a:t>
            </a:r>
            <a:r>
              <a:rPr lang="de-DE" altLang="zh-CN" sz="1400" dirty="0">
                <a:solidFill>
                  <a:schemeClr val="bg1"/>
                </a:solidFill>
                <a:latin typeface="微软雅黑"/>
                <a:ea typeface="微软雅黑"/>
                <a:cs typeface="微软雅黑"/>
                <a:sym typeface="微软雅黑"/>
              </a:rPr>
              <a:t>Avenue de la </a:t>
            </a:r>
            <a:r>
              <a:rPr lang="de-DE" altLang="zh-CN" sz="1400" dirty="0" err="1">
                <a:solidFill>
                  <a:schemeClr val="bg1"/>
                </a:solidFill>
                <a:latin typeface="微软雅黑"/>
                <a:ea typeface="微软雅黑"/>
                <a:cs typeface="微软雅黑"/>
                <a:sym typeface="微软雅黑"/>
              </a:rPr>
              <a:t>Liberte</a:t>
            </a:r>
            <a:r>
              <a:rPr lang="zh-CN" altLang="de-DE" sz="1400" dirty="0">
                <a:solidFill>
                  <a:schemeClr val="bg1"/>
                </a:solidFill>
                <a:latin typeface="微软雅黑"/>
                <a:ea typeface="微软雅黑"/>
                <a:cs typeface="微软雅黑"/>
                <a:sym typeface="微软雅黑"/>
              </a:rPr>
              <a:t>）向北走过一个街区，就到了满是小咖啡厅的巴黎广场（</a:t>
            </a:r>
            <a:r>
              <a:rPr lang="de-DE" altLang="zh-CN" sz="1400" dirty="0">
                <a:solidFill>
                  <a:schemeClr val="bg1"/>
                </a:solidFill>
                <a:latin typeface="微软雅黑"/>
                <a:ea typeface="微软雅黑"/>
                <a:cs typeface="微软雅黑"/>
                <a:sym typeface="微软雅黑"/>
              </a:rPr>
              <a:t>Place de Paris</a:t>
            </a:r>
            <a:r>
              <a:rPr lang="zh-CN" altLang="de-DE" sz="1400" dirty="0">
                <a:solidFill>
                  <a:schemeClr val="bg1"/>
                </a:solidFill>
                <a:latin typeface="微软雅黑"/>
                <a:ea typeface="微软雅黑"/>
                <a:cs typeface="微软雅黑"/>
                <a:sym typeface="微软雅黑"/>
              </a:rPr>
              <a:t>）。继续沿这条主路向北前行，可以欣赏到卢森堡各个时期的历史建筑，至峡谷边就到了阿道夫大桥（</a:t>
            </a:r>
            <a:r>
              <a:rPr lang="de-DE" altLang="zh-CN" sz="1400" dirty="0">
                <a:solidFill>
                  <a:schemeClr val="bg1"/>
                </a:solidFill>
                <a:latin typeface="微软雅黑"/>
                <a:ea typeface="微软雅黑"/>
                <a:cs typeface="微软雅黑"/>
                <a:sym typeface="微软雅黑"/>
              </a:rPr>
              <a:t>Adolphe Bridge</a:t>
            </a:r>
            <a:r>
              <a:rPr lang="zh-CN" altLang="de-DE" sz="1400" dirty="0">
                <a:solidFill>
                  <a:schemeClr val="bg1"/>
                </a:solidFill>
                <a:latin typeface="微软雅黑"/>
                <a:ea typeface="微软雅黑"/>
                <a:cs typeface="微软雅黑"/>
                <a:sym typeface="微软雅黑"/>
              </a:rPr>
              <a:t>）。过了大桥右转，沿峡谷边继续走就会到达宪法广场（</a:t>
            </a:r>
            <a:r>
              <a:rPr lang="de-DE" altLang="zh-CN" sz="1400" dirty="0">
                <a:solidFill>
                  <a:schemeClr val="bg1"/>
                </a:solidFill>
                <a:latin typeface="微软雅黑"/>
                <a:ea typeface="微软雅黑"/>
                <a:cs typeface="微软雅黑"/>
                <a:sym typeface="微软雅黑"/>
              </a:rPr>
              <a:t>Place de la </a:t>
            </a:r>
            <a:r>
              <a:rPr lang="de-DE" altLang="zh-CN" sz="1400" dirty="0" err="1">
                <a:solidFill>
                  <a:schemeClr val="bg1"/>
                </a:solidFill>
                <a:latin typeface="微软雅黑"/>
                <a:ea typeface="微软雅黑"/>
                <a:cs typeface="微软雅黑"/>
                <a:sym typeface="微软雅黑"/>
              </a:rPr>
              <a:t>Constitution</a:t>
            </a:r>
            <a:r>
              <a:rPr lang="zh-CN" altLang="de-DE" sz="1400" dirty="0">
                <a:solidFill>
                  <a:schemeClr val="bg1"/>
                </a:solidFill>
                <a:latin typeface="微软雅黑"/>
                <a:ea typeface="微软雅黑"/>
                <a:cs typeface="微软雅黑"/>
                <a:sym typeface="微软雅黑"/>
              </a:rPr>
              <a:t>），这里是欣赏大峡谷和阿道夫大桥的最佳观赏点。在宪法广场休息片刻，过街即至圣母教堂（</a:t>
            </a:r>
            <a:r>
              <a:rPr lang="de-DE" altLang="zh-CN" sz="1400" dirty="0">
                <a:solidFill>
                  <a:schemeClr val="bg1"/>
                </a:solidFill>
                <a:latin typeface="微软雅黑"/>
                <a:ea typeface="微软雅黑"/>
                <a:cs typeface="微软雅黑"/>
                <a:sym typeface="微软雅黑"/>
              </a:rPr>
              <a:t>Notre-Dame </a:t>
            </a:r>
            <a:r>
              <a:rPr lang="de-DE" altLang="zh-CN" sz="1400" dirty="0" err="1">
                <a:solidFill>
                  <a:schemeClr val="bg1"/>
                </a:solidFill>
                <a:latin typeface="微软雅黑"/>
                <a:ea typeface="微软雅黑"/>
                <a:cs typeface="微软雅黑"/>
                <a:sym typeface="微软雅黑"/>
              </a:rPr>
              <a:t>Cathedral</a:t>
            </a:r>
            <a:r>
              <a:rPr lang="zh-CN" altLang="de-DE" sz="1400" dirty="0">
                <a:solidFill>
                  <a:schemeClr val="bg1"/>
                </a:solidFill>
                <a:latin typeface="微软雅黑"/>
                <a:ea typeface="微软雅黑"/>
                <a:cs typeface="微软雅黑"/>
                <a:sym typeface="微软雅黑"/>
              </a:rPr>
              <a:t>），绕到后面就来到了纪绕姆二世广场（</a:t>
            </a:r>
            <a:r>
              <a:rPr lang="de-DE" altLang="zh-CN" sz="1400" dirty="0">
                <a:solidFill>
                  <a:schemeClr val="bg1"/>
                </a:solidFill>
                <a:latin typeface="微软雅黑"/>
                <a:ea typeface="微软雅黑"/>
                <a:cs typeface="微软雅黑"/>
                <a:sym typeface="微软雅黑"/>
              </a:rPr>
              <a:t>Place </a:t>
            </a:r>
            <a:r>
              <a:rPr lang="de-DE" altLang="zh-CN" sz="1400" dirty="0" err="1">
                <a:solidFill>
                  <a:schemeClr val="bg1"/>
                </a:solidFill>
                <a:latin typeface="微软雅黑"/>
                <a:ea typeface="微软雅黑"/>
                <a:cs typeface="微软雅黑"/>
                <a:sym typeface="微软雅黑"/>
              </a:rPr>
              <a:t>GuillaumeII</a:t>
            </a:r>
            <a:r>
              <a:rPr lang="zh-CN" altLang="de-DE" sz="1400" dirty="0">
                <a:solidFill>
                  <a:schemeClr val="bg1"/>
                </a:solidFill>
                <a:latin typeface="微软雅黑"/>
                <a:ea typeface="微软雅黑"/>
                <a:cs typeface="微软雅黑"/>
                <a:sym typeface="微软雅黑"/>
              </a:rPr>
              <a:t>）。在广场上转一圈，向对面穿过马路即至大公府（</a:t>
            </a:r>
            <a:r>
              <a:rPr lang="de-DE" altLang="zh-CN" sz="1400" dirty="0">
                <a:solidFill>
                  <a:schemeClr val="bg1"/>
                </a:solidFill>
                <a:latin typeface="微软雅黑"/>
                <a:ea typeface="微软雅黑"/>
                <a:cs typeface="微软雅黑"/>
                <a:sym typeface="微软雅黑"/>
              </a:rPr>
              <a:t>Grand </a:t>
            </a:r>
            <a:r>
              <a:rPr lang="de-DE" altLang="zh-CN" sz="1400" dirty="0" err="1">
                <a:solidFill>
                  <a:schemeClr val="bg1"/>
                </a:solidFill>
                <a:latin typeface="微软雅黑"/>
                <a:ea typeface="微软雅黑"/>
                <a:cs typeface="微软雅黑"/>
                <a:sym typeface="微软雅黑"/>
              </a:rPr>
              <a:t>Ducal</a:t>
            </a:r>
            <a:r>
              <a:rPr lang="de-DE" altLang="zh-CN" sz="1400" dirty="0">
                <a:solidFill>
                  <a:schemeClr val="bg1"/>
                </a:solidFill>
                <a:latin typeface="微软雅黑"/>
                <a:ea typeface="微软雅黑"/>
                <a:cs typeface="微软雅黑"/>
                <a:sym typeface="微软雅黑"/>
              </a:rPr>
              <a:t> Palace</a:t>
            </a:r>
            <a:r>
              <a:rPr lang="zh-CN" altLang="de-DE" sz="1400" dirty="0">
                <a:solidFill>
                  <a:schemeClr val="bg1"/>
                </a:solidFill>
                <a:latin typeface="微软雅黑"/>
                <a:ea typeface="微软雅黑"/>
                <a:cs typeface="微软雅黑"/>
                <a:sym typeface="微软雅黑"/>
              </a:rPr>
              <a:t>），可以在这里观看门前正步巡逻的列兵以及对面几个一直“盯着你看”的人面铜柱。沿大公府向北走到路口，右转并一直前行，就又会到达峡谷边，即伯克要塞（</a:t>
            </a:r>
            <a:r>
              <a:rPr lang="de-DE" altLang="zh-CN" sz="1400" dirty="0">
                <a:solidFill>
                  <a:schemeClr val="bg1"/>
                </a:solidFill>
                <a:latin typeface="微软雅黑"/>
                <a:ea typeface="微软雅黑"/>
                <a:cs typeface="微软雅黑"/>
                <a:sym typeface="微软雅黑"/>
              </a:rPr>
              <a:t>Bock </a:t>
            </a:r>
            <a:r>
              <a:rPr lang="de-DE" altLang="zh-CN" sz="1400" dirty="0" err="1">
                <a:solidFill>
                  <a:schemeClr val="bg1"/>
                </a:solidFill>
                <a:latin typeface="微软雅黑"/>
                <a:ea typeface="微软雅黑"/>
                <a:cs typeface="微软雅黑"/>
                <a:sym typeface="微软雅黑"/>
              </a:rPr>
              <a:t>Casemates</a:t>
            </a:r>
            <a:r>
              <a:rPr lang="zh-CN" altLang="de-DE" sz="1400" dirty="0">
                <a:solidFill>
                  <a:schemeClr val="bg1"/>
                </a:solidFill>
                <a:latin typeface="微软雅黑"/>
                <a:ea typeface="微软雅黑"/>
                <a:cs typeface="微软雅黑"/>
                <a:sym typeface="微软雅黑"/>
              </a:rPr>
              <a:t>）的所在地。参观完伯克要塞后，沿峡谷边的路走下峡谷，就会来到卢森堡最早的</a:t>
            </a:r>
            <a:r>
              <a:rPr lang="de-DE" altLang="zh-CN" sz="1400" dirty="0">
                <a:solidFill>
                  <a:schemeClr val="bg1"/>
                </a:solidFill>
                <a:latin typeface="微软雅黑"/>
                <a:ea typeface="微软雅黑"/>
                <a:cs typeface="微软雅黑"/>
                <a:sym typeface="微软雅黑"/>
              </a:rPr>
              <a:t>Grund</a:t>
            </a:r>
            <a:r>
              <a:rPr lang="zh-CN" altLang="de-DE" sz="1400" dirty="0">
                <a:solidFill>
                  <a:schemeClr val="bg1"/>
                </a:solidFill>
                <a:latin typeface="微软雅黑"/>
                <a:ea typeface="微软雅黑"/>
                <a:cs typeface="微软雅黑"/>
                <a:sym typeface="微软雅黑"/>
              </a:rPr>
              <a:t>居民区。可以到小河边的餐厅用餐，一边欣赏这里最具当地特色的峡谷民居。</a:t>
            </a:r>
            <a:endParaRPr dirty="0">
              <a:solidFill>
                <a:schemeClr val="bg1"/>
              </a:solidFill>
              <a:latin typeface="微软雅黑"/>
              <a:ea typeface="微软雅黑"/>
              <a:cs typeface="微软雅黑"/>
              <a:sym typeface="微软雅黑"/>
            </a:endParaRPr>
          </a:p>
        </p:txBody>
      </p:sp>
      <p:sp>
        <p:nvSpPr>
          <p:cNvPr id="528" name="文本框 11"/>
          <p:cNvSpPr txBox="1"/>
          <p:nvPr/>
        </p:nvSpPr>
        <p:spPr>
          <a:xfrm>
            <a:off x="6096000" y="1730329"/>
            <a:ext cx="3067666"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800">
                <a:solidFill>
                  <a:schemeClr val="accent4"/>
                </a:solidFill>
                <a:latin typeface="72 Black"/>
                <a:ea typeface="72 Black"/>
                <a:cs typeface="72 Black"/>
                <a:sym typeface="72 Black"/>
              </a:defRPr>
            </a:lvl1pPr>
          </a:lstStyle>
          <a:p>
            <a:r>
              <a:rPr lang="de-DE" dirty="0">
                <a:solidFill>
                  <a:schemeClr val="bg1"/>
                </a:solidFill>
              </a:rPr>
              <a:t>DAY</a:t>
            </a:r>
            <a:endParaRPr dirty="0">
              <a:solidFill>
                <a:schemeClr val="bg1"/>
              </a:solidFill>
            </a:endParaRPr>
          </a:p>
        </p:txBody>
      </p:sp>
    </p:spTree>
    <p:extLst>
      <p:ext uri="{BB962C8B-B14F-4D97-AF65-F5344CB8AC3E}">
        <p14:creationId xmlns:p14="http://schemas.microsoft.com/office/powerpoint/2010/main" val="1214618487"/>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19683E-7DDC-4B7E-B9BE-61BCDE2677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51" r="10363"/>
          <a:stretch/>
        </p:blipFill>
        <p:spPr>
          <a:xfrm>
            <a:off x="4935793" y="-2960"/>
            <a:ext cx="7256207" cy="6858004"/>
          </a:xfrm>
          <a:prstGeom prst="rect">
            <a:avLst/>
          </a:prstGeom>
        </p:spPr>
      </p:pic>
      <p:sp>
        <p:nvSpPr>
          <p:cNvPr id="584" name="文本框 8"/>
          <p:cNvSpPr txBox="1"/>
          <p:nvPr/>
        </p:nvSpPr>
        <p:spPr>
          <a:xfrm>
            <a:off x="6391806" y="-5916"/>
            <a:ext cx="2612465"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4800">
                <a:solidFill>
                  <a:schemeClr val="accent4"/>
                </a:solidFill>
                <a:latin typeface="72 Black"/>
                <a:ea typeface="72 Black"/>
                <a:cs typeface="72 Black"/>
                <a:sym typeface="72 Black"/>
              </a:defRPr>
            </a:pPr>
            <a:r>
              <a:rPr lang="de-DE" altLang="zh-CN" dirty="0"/>
              <a:t>REAL</a:t>
            </a:r>
          </a:p>
        </p:txBody>
      </p:sp>
      <p:sp>
        <p:nvSpPr>
          <p:cNvPr id="585" name="文本框 11"/>
          <p:cNvSpPr txBox="1"/>
          <p:nvPr/>
        </p:nvSpPr>
        <p:spPr>
          <a:xfrm>
            <a:off x="8079652" y="-2960"/>
            <a:ext cx="3067666"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800">
                <a:solidFill>
                  <a:srgbClr val="FFFFFF"/>
                </a:solidFill>
                <a:latin typeface="72 Black"/>
                <a:ea typeface="72 Black"/>
                <a:cs typeface="72 Black"/>
                <a:sym typeface="72 Black"/>
              </a:defRPr>
            </a:lvl1pPr>
          </a:lstStyle>
          <a:p>
            <a:r>
              <a:rPr lang="de-DE" dirty="0"/>
              <a:t>FOODIE</a:t>
            </a:r>
            <a:endParaRPr dirty="0"/>
          </a:p>
        </p:txBody>
      </p:sp>
      <p:sp>
        <p:nvSpPr>
          <p:cNvPr id="586" name="等腰三角形 13"/>
          <p:cNvSpPr/>
          <p:nvPr/>
        </p:nvSpPr>
        <p:spPr>
          <a:xfrm>
            <a:off x="552445" y="5505450"/>
            <a:ext cx="2990856" cy="1352550"/>
          </a:xfrm>
          <a:prstGeom prst="triangle">
            <a:avLst/>
          </a:prstGeom>
          <a:solidFill>
            <a:schemeClr val="accent4">
              <a:alpha val="31000"/>
            </a:schemeClr>
          </a:solidFill>
          <a:ln w="12700">
            <a:miter lim="400000"/>
          </a:ln>
        </p:spPr>
        <p:txBody>
          <a:bodyPr lIns="45719" rIns="45719" anchor="ctr"/>
          <a:lstStyle/>
          <a:p>
            <a:pPr algn="ctr">
              <a:defRPr>
                <a:solidFill>
                  <a:srgbClr val="FFFFFF"/>
                </a:solidFill>
              </a:defRPr>
            </a:pPr>
            <a:endParaRPr/>
          </a:p>
        </p:txBody>
      </p:sp>
      <p:sp>
        <p:nvSpPr>
          <p:cNvPr id="587" name="等腰三角形 14"/>
          <p:cNvSpPr/>
          <p:nvPr/>
        </p:nvSpPr>
        <p:spPr>
          <a:xfrm>
            <a:off x="-1" y="5505450"/>
            <a:ext cx="2266951" cy="1352550"/>
          </a:xfrm>
          <a:prstGeom prst="triangle">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588" name="文本框 10"/>
          <p:cNvSpPr txBox="1"/>
          <p:nvPr/>
        </p:nvSpPr>
        <p:spPr>
          <a:xfrm>
            <a:off x="1786262" y="1212440"/>
            <a:ext cx="523221" cy="3785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a:solidFill>
                  <a:srgbClr val="3B3838"/>
                </a:solidFill>
                <a:latin typeface="KaiTi"/>
                <a:ea typeface="KaiTi"/>
                <a:cs typeface="KaiTi"/>
                <a:sym typeface="KaiTi"/>
              </a:defRPr>
            </a:lvl1pPr>
          </a:lstStyle>
          <a:p>
            <a:r>
              <a:rPr dirty="0" err="1"/>
              <a:t>食尚</a:t>
            </a:r>
            <a:r>
              <a:rPr lang="zh-CN" altLang="de-DE" dirty="0"/>
              <a:t>卢森堡</a:t>
            </a:r>
            <a:endParaRPr b="1" dirty="0"/>
          </a:p>
        </p:txBody>
      </p:sp>
    </p:spTree>
  </p:cSld>
  <p:clrMapOvr>
    <a:masterClrMapping/>
  </p:clrMapOvr>
  <mc:AlternateContent xmlns:mc="http://schemas.openxmlformats.org/markup-compatibility/2006" xmlns:p14="http://schemas.microsoft.com/office/powerpoint/2010/main">
    <mc:Choice Requires="p14">
      <p:transition spd="slow" p14:dur="1200" advClick="0" advTm="5000">
        <p:push dir="u"/>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1250</Words>
  <Application>Microsoft Office PowerPoint</Application>
  <PresentationFormat>Widescreen</PresentationFormat>
  <Paragraphs>61</Paragraphs>
  <Slides>16</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Helvetica Light</vt:lpstr>
      <vt:lpstr>KaiTi</vt:lpstr>
      <vt:lpstr>Microsoft YaHei</vt:lpstr>
      <vt:lpstr>Microsoft YaHei</vt:lpstr>
      <vt:lpstr>微软雅黑 Light</vt:lpstr>
      <vt:lpstr>72 Black</vt:lpstr>
      <vt:lpstr>Arial</vt:lpstr>
      <vt:lpstr>Arial Black</vt:lpstr>
      <vt:lpstr>Blackadder ITC</vt:lpstr>
      <vt:lpstr>Calibri</vt:lpstr>
      <vt:lpstr>Calibri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MOZI</dc:creator>
  <cp:lastModifiedBy>LI, MOZI</cp:lastModifiedBy>
  <cp:revision>24</cp:revision>
  <dcterms:modified xsi:type="dcterms:W3CDTF">2019-12-14T05:31:42Z</dcterms:modified>
</cp:coreProperties>
</file>